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notesMasterIdLst>
    <p:notesMasterId r:id="rId29"/>
  </p:notesMasterIdLst>
  <p:sldIdLst>
    <p:sldId id="256" r:id="rId5"/>
    <p:sldId id="257" r:id="rId6"/>
    <p:sldId id="289" r:id="rId7"/>
    <p:sldId id="290" r:id="rId8"/>
    <p:sldId id="259" r:id="rId9"/>
    <p:sldId id="291" r:id="rId10"/>
    <p:sldId id="292" r:id="rId11"/>
    <p:sldId id="293" r:id="rId12"/>
    <p:sldId id="267" r:id="rId13"/>
    <p:sldId id="276" r:id="rId14"/>
    <p:sldId id="260" r:id="rId15"/>
    <p:sldId id="285" r:id="rId16"/>
    <p:sldId id="261" r:id="rId17"/>
    <p:sldId id="294" r:id="rId18"/>
    <p:sldId id="262" r:id="rId19"/>
    <p:sldId id="271" r:id="rId20"/>
    <p:sldId id="270" r:id="rId21"/>
    <p:sldId id="272" r:id="rId22"/>
    <p:sldId id="273" r:id="rId23"/>
    <p:sldId id="269" r:id="rId24"/>
    <p:sldId id="274" r:id="rId25"/>
    <p:sldId id="275" r:id="rId26"/>
    <p:sldId id="286" r:id="rId27"/>
    <p:sldId id="258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C82910-A4E0-47BB-A9E1-C579D4B46357}" v="775" dt="2020-03-27T09:32:45.7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249" autoAdjust="0"/>
  </p:normalViewPr>
  <p:slideViewPr>
    <p:cSldViewPr>
      <p:cViewPr varScale="1">
        <p:scale>
          <a:sx n="72" d="100"/>
          <a:sy n="72" d="100"/>
        </p:scale>
        <p:origin x="132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5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ine van de Sande" userId="905e8521-6b3b-46ac-9214-e180e68bd5c8" providerId="ADAL" clId="{78C82910-A4E0-47BB-A9E1-C579D4B46357}"/>
    <pc:docChg chg="modSld">
      <pc:chgData name="Toine van de Sande" userId="905e8521-6b3b-46ac-9214-e180e68bd5c8" providerId="ADAL" clId="{78C82910-A4E0-47BB-A9E1-C579D4B46357}" dt="2020-03-27T09:44:19.997" v="0" actId="20577"/>
      <pc:docMkLst>
        <pc:docMk/>
      </pc:docMkLst>
      <pc:sldChg chg="modSp mod">
        <pc:chgData name="Toine van de Sande" userId="905e8521-6b3b-46ac-9214-e180e68bd5c8" providerId="ADAL" clId="{78C82910-A4E0-47BB-A9E1-C579D4B46357}" dt="2020-03-27T09:44:19.997" v="0" actId="20577"/>
        <pc:sldMkLst>
          <pc:docMk/>
          <pc:sldMk cId="338148757" sldId="289"/>
        </pc:sldMkLst>
        <pc:spChg chg="mod">
          <ac:chgData name="Toine van de Sande" userId="905e8521-6b3b-46ac-9214-e180e68bd5c8" providerId="ADAL" clId="{78C82910-A4E0-47BB-A9E1-C579D4B46357}" dt="2020-03-27T09:44:19.997" v="0" actId="20577"/>
          <ac:spMkLst>
            <pc:docMk/>
            <pc:sldMk cId="338148757" sldId="289"/>
            <ac:spMk id="14347" creationId="{00000000-0000-0000-0000-000000000000}"/>
          </ac:spMkLst>
        </pc:spChg>
      </pc:sldChg>
    </pc:docChg>
  </pc:docChgLst>
  <pc:docChgLst>
    <pc:chgData name="Toine van de Sande" userId="905e8521-6b3b-46ac-9214-e180e68bd5c8" providerId="ADAL" clId="{DB20DA7A-B6C6-4FC2-9071-2A41A1B17544}"/>
    <pc:docChg chg="custSel mod addSld delSld modSld">
      <pc:chgData name="Toine van de Sande" userId="905e8521-6b3b-46ac-9214-e180e68bd5c8" providerId="ADAL" clId="{DB20DA7A-B6C6-4FC2-9071-2A41A1B17544}" dt="2020-03-27T09:33:56.575" v="1172" actId="47"/>
      <pc:docMkLst>
        <pc:docMk/>
      </pc:docMkLst>
      <pc:sldChg chg="addSp">
        <pc:chgData name="Toine van de Sande" userId="905e8521-6b3b-46ac-9214-e180e68bd5c8" providerId="ADAL" clId="{DB20DA7A-B6C6-4FC2-9071-2A41A1B17544}" dt="2020-03-27T08:53:35.302" v="423"/>
        <pc:sldMkLst>
          <pc:docMk/>
          <pc:sldMk cId="0" sldId="258"/>
        </pc:sldMkLst>
        <pc:graphicFrameChg chg="add">
          <ac:chgData name="Toine van de Sande" userId="905e8521-6b3b-46ac-9214-e180e68bd5c8" providerId="ADAL" clId="{DB20DA7A-B6C6-4FC2-9071-2A41A1B17544}" dt="2020-03-27T08:53:35.302" v="423"/>
          <ac:graphicFrameMkLst>
            <pc:docMk/>
            <pc:sldMk cId="0" sldId="258"/>
            <ac:graphicFrameMk id="7" creationId="{730C2F1E-1BC5-4559-98AC-9E5030FC7DBD}"/>
          </ac:graphicFrameMkLst>
        </pc:graphicFrameChg>
      </pc:sldChg>
      <pc:sldChg chg="addSp delSp modSp mod">
        <pc:chgData name="Toine van de Sande" userId="905e8521-6b3b-46ac-9214-e180e68bd5c8" providerId="ADAL" clId="{DB20DA7A-B6C6-4FC2-9071-2A41A1B17544}" dt="2020-03-27T09:16:48.175" v="633" actId="207"/>
        <pc:sldMkLst>
          <pc:docMk/>
          <pc:sldMk cId="0" sldId="259"/>
        </pc:sldMkLst>
        <pc:spChg chg="add del mod">
          <ac:chgData name="Toine van de Sande" userId="905e8521-6b3b-46ac-9214-e180e68bd5c8" providerId="ADAL" clId="{DB20DA7A-B6C6-4FC2-9071-2A41A1B17544}" dt="2020-03-27T08:33:32.560" v="7" actId="478"/>
          <ac:spMkLst>
            <pc:docMk/>
            <pc:sldMk cId="0" sldId="259"/>
            <ac:spMk id="3" creationId="{0F100CD4-D2C1-46A4-8753-AAC1855DBD88}"/>
          </ac:spMkLst>
        </pc:spChg>
        <pc:spChg chg="mod">
          <ac:chgData name="Toine van de Sande" userId="905e8521-6b3b-46ac-9214-e180e68bd5c8" providerId="ADAL" clId="{DB20DA7A-B6C6-4FC2-9071-2A41A1B17544}" dt="2020-03-27T08:35:20.617" v="69" actId="113"/>
          <ac:spMkLst>
            <pc:docMk/>
            <pc:sldMk cId="0" sldId="259"/>
            <ac:spMk id="15362" creationId="{00000000-0000-0000-0000-000000000000}"/>
          </ac:spMkLst>
        </pc:spChg>
        <pc:spChg chg="del">
          <ac:chgData name="Toine van de Sande" userId="905e8521-6b3b-46ac-9214-e180e68bd5c8" providerId="ADAL" clId="{DB20DA7A-B6C6-4FC2-9071-2A41A1B17544}" dt="2020-03-27T08:33:10.724" v="3" actId="478"/>
          <ac:spMkLst>
            <pc:docMk/>
            <pc:sldMk cId="0" sldId="259"/>
            <ac:spMk id="15367" creationId="{00000000-0000-0000-0000-000000000000}"/>
          </ac:spMkLst>
        </pc:spChg>
        <pc:picChg chg="add mod">
          <ac:chgData name="Toine van de Sande" userId="905e8521-6b3b-46ac-9214-e180e68bd5c8" providerId="ADAL" clId="{DB20DA7A-B6C6-4FC2-9071-2A41A1B17544}" dt="2020-03-27T08:35:00.037" v="62" actId="1076"/>
          <ac:picMkLst>
            <pc:docMk/>
            <pc:sldMk cId="0" sldId="259"/>
            <ac:picMk id="10" creationId="{4A31894E-2616-4A75-ABC9-CC63605FE93F}"/>
          </ac:picMkLst>
        </pc:picChg>
        <pc:picChg chg="add mod">
          <ac:chgData name="Toine van de Sande" userId="905e8521-6b3b-46ac-9214-e180e68bd5c8" providerId="ADAL" clId="{DB20DA7A-B6C6-4FC2-9071-2A41A1B17544}" dt="2020-03-27T08:34:54.293" v="60" actId="1076"/>
          <ac:picMkLst>
            <pc:docMk/>
            <pc:sldMk cId="0" sldId="259"/>
            <ac:picMk id="13" creationId="{C5BA346D-5B36-4424-A641-173588825979}"/>
          </ac:picMkLst>
        </pc:picChg>
        <pc:picChg chg="add mod">
          <ac:chgData name="Toine van de Sande" userId="905e8521-6b3b-46ac-9214-e180e68bd5c8" providerId="ADAL" clId="{DB20DA7A-B6C6-4FC2-9071-2A41A1B17544}" dt="2020-03-27T09:16:27.143" v="631" actId="1076"/>
          <ac:picMkLst>
            <pc:docMk/>
            <pc:sldMk cId="0" sldId="259"/>
            <ac:picMk id="14" creationId="{5A32644B-69D7-4332-AADE-973EC001C7C7}"/>
          </ac:picMkLst>
        </pc:picChg>
        <pc:picChg chg="add mod">
          <ac:chgData name="Toine van de Sande" userId="905e8521-6b3b-46ac-9214-e180e68bd5c8" providerId="ADAL" clId="{DB20DA7A-B6C6-4FC2-9071-2A41A1B17544}" dt="2020-03-27T09:16:20.719" v="629" actId="1076"/>
          <ac:picMkLst>
            <pc:docMk/>
            <pc:sldMk cId="0" sldId="259"/>
            <ac:picMk id="15" creationId="{07AF6B1F-C71B-418C-AE70-AAF335C02135}"/>
          </ac:picMkLst>
        </pc:picChg>
        <pc:picChg chg="add mod">
          <ac:chgData name="Toine van de Sande" userId="905e8521-6b3b-46ac-9214-e180e68bd5c8" providerId="ADAL" clId="{DB20DA7A-B6C6-4FC2-9071-2A41A1B17544}" dt="2020-03-27T09:16:48.175" v="633" actId="207"/>
          <ac:picMkLst>
            <pc:docMk/>
            <pc:sldMk cId="0" sldId="259"/>
            <ac:picMk id="16" creationId="{03255714-90E7-4059-A589-2226E8BB3BE4}"/>
          </ac:picMkLst>
        </pc:picChg>
        <pc:picChg chg="add mod">
          <ac:chgData name="Toine van de Sande" userId="905e8521-6b3b-46ac-9214-e180e68bd5c8" providerId="ADAL" clId="{DB20DA7A-B6C6-4FC2-9071-2A41A1B17544}" dt="2020-03-27T09:16:48.175" v="633" actId="207"/>
          <ac:picMkLst>
            <pc:docMk/>
            <pc:sldMk cId="0" sldId="259"/>
            <ac:picMk id="17" creationId="{606E403D-0EE9-45E6-8C6B-4F4DACA0F1A9}"/>
          </ac:picMkLst>
        </pc:picChg>
      </pc:sldChg>
      <pc:sldChg chg="modSp mod">
        <pc:chgData name="Toine van de Sande" userId="905e8521-6b3b-46ac-9214-e180e68bd5c8" providerId="ADAL" clId="{DB20DA7A-B6C6-4FC2-9071-2A41A1B17544}" dt="2020-03-27T09:30:20.902" v="1122" actId="20577"/>
        <pc:sldMkLst>
          <pc:docMk/>
          <pc:sldMk cId="0" sldId="261"/>
        </pc:sldMkLst>
        <pc:spChg chg="mod">
          <ac:chgData name="Toine van de Sande" userId="905e8521-6b3b-46ac-9214-e180e68bd5c8" providerId="ADAL" clId="{DB20DA7A-B6C6-4FC2-9071-2A41A1B17544}" dt="2020-03-27T09:30:20.902" v="1122" actId="20577"/>
          <ac:spMkLst>
            <pc:docMk/>
            <pc:sldMk cId="0" sldId="261"/>
            <ac:spMk id="18435" creationId="{00000000-0000-0000-0000-000000000000}"/>
          </ac:spMkLst>
        </pc:spChg>
      </pc:sldChg>
      <pc:sldChg chg="addSp delSp modSp del mod">
        <pc:chgData name="Toine van de Sande" userId="905e8521-6b3b-46ac-9214-e180e68bd5c8" providerId="ADAL" clId="{DB20DA7A-B6C6-4FC2-9071-2A41A1B17544}" dt="2020-03-27T09:25:00.274" v="983" actId="47"/>
        <pc:sldMkLst>
          <pc:docMk/>
          <pc:sldMk cId="0" sldId="265"/>
        </pc:sldMkLst>
        <pc:graphicFrameChg chg="add del mod">
          <ac:chgData name="Toine van de Sande" userId="905e8521-6b3b-46ac-9214-e180e68bd5c8" providerId="ADAL" clId="{DB20DA7A-B6C6-4FC2-9071-2A41A1B17544}" dt="2020-03-27T09:21:59.542" v="905" actId="21"/>
          <ac:graphicFrameMkLst>
            <pc:docMk/>
            <pc:sldMk cId="0" sldId="265"/>
            <ac:graphicFrameMk id="2" creationId="{629C901D-2FCB-4A18-A52C-96FFC9A3E391}"/>
          </ac:graphicFrameMkLst>
        </pc:graphicFrameChg>
        <pc:picChg chg="del">
          <ac:chgData name="Toine van de Sande" userId="905e8521-6b3b-46ac-9214-e180e68bd5c8" providerId="ADAL" clId="{DB20DA7A-B6C6-4FC2-9071-2A41A1B17544}" dt="2020-03-27T09:17:30.696" v="668" actId="478"/>
          <ac:picMkLst>
            <pc:docMk/>
            <pc:sldMk cId="0" sldId="265"/>
            <ac:picMk id="10260" creationId="{00000000-0000-0000-0000-000000000000}"/>
          </ac:picMkLst>
        </pc:picChg>
      </pc:sldChg>
      <pc:sldChg chg="modSp">
        <pc:chgData name="Toine van de Sande" userId="905e8521-6b3b-46ac-9214-e180e68bd5c8" providerId="ADAL" clId="{DB20DA7A-B6C6-4FC2-9071-2A41A1B17544}" dt="2020-03-27T09:32:45.779" v="1130" actId="14100"/>
        <pc:sldMkLst>
          <pc:docMk/>
          <pc:sldMk cId="0" sldId="272"/>
        </pc:sldMkLst>
        <pc:picChg chg="mod">
          <ac:chgData name="Toine van de Sande" userId="905e8521-6b3b-46ac-9214-e180e68bd5c8" providerId="ADAL" clId="{DB20DA7A-B6C6-4FC2-9071-2A41A1B17544}" dt="2020-03-27T09:32:45.779" v="1130" actId="14100"/>
          <ac:picMkLst>
            <pc:docMk/>
            <pc:sldMk cId="0" sldId="272"/>
            <ac:picMk id="24580" creationId="{00000000-0000-0000-0000-000000000000}"/>
          </ac:picMkLst>
        </pc:picChg>
      </pc:sldChg>
      <pc:sldChg chg="modSp mod">
        <pc:chgData name="Toine van de Sande" userId="905e8521-6b3b-46ac-9214-e180e68bd5c8" providerId="ADAL" clId="{DB20DA7A-B6C6-4FC2-9071-2A41A1B17544}" dt="2020-03-27T09:33:28.717" v="1170" actId="20577"/>
        <pc:sldMkLst>
          <pc:docMk/>
          <pc:sldMk cId="0" sldId="274"/>
        </pc:sldMkLst>
        <pc:graphicFrameChg chg="modGraphic">
          <ac:chgData name="Toine van de Sande" userId="905e8521-6b3b-46ac-9214-e180e68bd5c8" providerId="ADAL" clId="{DB20DA7A-B6C6-4FC2-9071-2A41A1B17544}" dt="2020-03-27T09:33:28.717" v="1170" actId="20577"/>
          <ac:graphicFrameMkLst>
            <pc:docMk/>
            <pc:sldMk cId="0" sldId="274"/>
            <ac:graphicFrameMk id="4" creationId="{00000000-0000-0000-0000-000000000000}"/>
          </ac:graphicFrameMkLst>
        </pc:graphicFrameChg>
      </pc:sldChg>
      <pc:sldChg chg="modSp mod">
        <pc:chgData name="Toine van de Sande" userId="905e8521-6b3b-46ac-9214-e180e68bd5c8" providerId="ADAL" clId="{DB20DA7A-B6C6-4FC2-9071-2A41A1B17544}" dt="2020-03-27T09:33:50.165" v="1171" actId="6549"/>
        <pc:sldMkLst>
          <pc:docMk/>
          <pc:sldMk cId="0" sldId="275"/>
        </pc:sldMkLst>
        <pc:spChg chg="mod">
          <ac:chgData name="Toine van de Sande" userId="905e8521-6b3b-46ac-9214-e180e68bd5c8" providerId="ADAL" clId="{DB20DA7A-B6C6-4FC2-9071-2A41A1B17544}" dt="2020-03-27T09:33:50.165" v="1171" actId="6549"/>
          <ac:spMkLst>
            <pc:docMk/>
            <pc:sldMk cId="0" sldId="275"/>
            <ac:spMk id="29699" creationId="{00000000-0000-0000-0000-000000000000}"/>
          </ac:spMkLst>
        </pc:spChg>
      </pc:sldChg>
      <pc:sldChg chg="modSp mod">
        <pc:chgData name="Toine van de Sande" userId="905e8521-6b3b-46ac-9214-e180e68bd5c8" providerId="ADAL" clId="{DB20DA7A-B6C6-4FC2-9071-2A41A1B17544}" dt="2020-03-27T09:28:58.774" v="1074" actId="6549"/>
        <pc:sldMkLst>
          <pc:docMk/>
          <pc:sldMk cId="0" sldId="276"/>
        </pc:sldMkLst>
        <pc:spChg chg="mod">
          <ac:chgData name="Toine van de Sande" userId="905e8521-6b3b-46ac-9214-e180e68bd5c8" providerId="ADAL" clId="{DB20DA7A-B6C6-4FC2-9071-2A41A1B17544}" dt="2020-03-27T09:28:58.774" v="1074" actId="6549"/>
          <ac:spMkLst>
            <pc:docMk/>
            <pc:sldMk cId="0" sldId="276"/>
            <ac:spMk id="20482" creationId="{00000000-0000-0000-0000-000000000000}"/>
          </ac:spMkLst>
        </pc:spChg>
      </pc:sldChg>
      <pc:sldChg chg="del">
        <pc:chgData name="Toine van de Sande" userId="905e8521-6b3b-46ac-9214-e180e68bd5c8" providerId="ADAL" clId="{DB20DA7A-B6C6-4FC2-9071-2A41A1B17544}" dt="2020-03-27T09:25:18.321" v="984" actId="47"/>
        <pc:sldMkLst>
          <pc:docMk/>
          <pc:sldMk cId="0" sldId="277"/>
        </pc:sldMkLst>
      </pc:sldChg>
      <pc:sldChg chg="del">
        <pc:chgData name="Toine van de Sande" userId="905e8521-6b3b-46ac-9214-e180e68bd5c8" providerId="ADAL" clId="{DB20DA7A-B6C6-4FC2-9071-2A41A1B17544}" dt="2020-03-27T09:25:21.748" v="985" actId="47"/>
        <pc:sldMkLst>
          <pc:docMk/>
          <pc:sldMk cId="0" sldId="278"/>
        </pc:sldMkLst>
      </pc:sldChg>
      <pc:sldChg chg="del">
        <pc:chgData name="Toine van de Sande" userId="905e8521-6b3b-46ac-9214-e180e68bd5c8" providerId="ADAL" clId="{DB20DA7A-B6C6-4FC2-9071-2A41A1B17544}" dt="2020-03-27T09:25:32.403" v="986" actId="47"/>
        <pc:sldMkLst>
          <pc:docMk/>
          <pc:sldMk cId="0" sldId="279"/>
        </pc:sldMkLst>
      </pc:sldChg>
      <pc:sldChg chg="del">
        <pc:chgData name="Toine van de Sande" userId="905e8521-6b3b-46ac-9214-e180e68bd5c8" providerId="ADAL" clId="{DB20DA7A-B6C6-4FC2-9071-2A41A1B17544}" dt="2020-03-27T09:30:27.337" v="1123" actId="47"/>
        <pc:sldMkLst>
          <pc:docMk/>
          <pc:sldMk cId="0" sldId="280"/>
        </pc:sldMkLst>
      </pc:sldChg>
      <pc:sldChg chg="del">
        <pc:chgData name="Toine van de Sande" userId="905e8521-6b3b-46ac-9214-e180e68bd5c8" providerId="ADAL" clId="{DB20DA7A-B6C6-4FC2-9071-2A41A1B17544}" dt="2020-03-27T09:32:11.898" v="1128" actId="47"/>
        <pc:sldMkLst>
          <pc:docMk/>
          <pc:sldMk cId="0" sldId="281"/>
        </pc:sldMkLst>
      </pc:sldChg>
      <pc:sldChg chg="del">
        <pc:chgData name="Toine van de Sande" userId="905e8521-6b3b-46ac-9214-e180e68bd5c8" providerId="ADAL" clId="{DB20DA7A-B6C6-4FC2-9071-2A41A1B17544}" dt="2020-03-27T09:32:21.261" v="1129" actId="47"/>
        <pc:sldMkLst>
          <pc:docMk/>
          <pc:sldMk cId="0" sldId="282"/>
        </pc:sldMkLst>
      </pc:sldChg>
      <pc:sldChg chg="del">
        <pc:chgData name="Toine van de Sande" userId="905e8521-6b3b-46ac-9214-e180e68bd5c8" providerId="ADAL" clId="{DB20DA7A-B6C6-4FC2-9071-2A41A1B17544}" dt="2020-03-27T09:17:04.951" v="634" actId="47"/>
        <pc:sldMkLst>
          <pc:docMk/>
          <pc:sldMk cId="0" sldId="283"/>
        </pc:sldMkLst>
      </pc:sldChg>
      <pc:sldChg chg="del">
        <pc:chgData name="Toine van de Sande" userId="905e8521-6b3b-46ac-9214-e180e68bd5c8" providerId="ADAL" clId="{DB20DA7A-B6C6-4FC2-9071-2A41A1B17544}" dt="2020-03-27T09:17:04.951" v="634" actId="47"/>
        <pc:sldMkLst>
          <pc:docMk/>
          <pc:sldMk cId="0" sldId="284"/>
        </pc:sldMkLst>
      </pc:sldChg>
      <pc:sldChg chg="modSp mod">
        <pc:chgData name="Toine van de Sande" userId="905e8521-6b3b-46ac-9214-e180e68bd5c8" providerId="ADAL" clId="{DB20DA7A-B6C6-4FC2-9071-2A41A1B17544}" dt="2020-03-27T09:30:01.085" v="1113" actId="1076"/>
        <pc:sldMkLst>
          <pc:docMk/>
          <pc:sldMk cId="0" sldId="285"/>
        </pc:sldMkLst>
        <pc:spChg chg="mod">
          <ac:chgData name="Toine van de Sande" userId="905e8521-6b3b-46ac-9214-e180e68bd5c8" providerId="ADAL" clId="{DB20DA7A-B6C6-4FC2-9071-2A41A1B17544}" dt="2020-03-27T09:29:48.555" v="1108" actId="20577"/>
          <ac:spMkLst>
            <pc:docMk/>
            <pc:sldMk cId="0" sldId="285"/>
            <ac:spMk id="16386" creationId="{00000000-0000-0000-0000-000000000000}"/>
          </ac:spMkLst>
        </pc:spChg>
        <pc:picChg chg="mod">
          <ac:chgData name="Toine van de Sande" userId="905e8521-6b3b-46ac-9214-e180e68bd5c8" providerId="ADAL" clId="{DB20DA7A-B6C6-4FC2-9071-2A41A1B17544}" dt="2020-03-27T09:30:01.085" v="1113" actId="1076"/>
          <ac:picMkLst>
            <pc:docMk/>
            <pc:sldMk cId="0" sldId="285"/>
            <ac:picMk id="16387" creationId="{00000000-0000-0000-0000-000000000000}"/>
          </ac:picMkLst>
        </pc:picChg>
        <pc:picChg chg="mod">
          <ac:chgData name="Toine van de Sande" userId="905e8521-6b3b-46ac-9214-e180e68bd5c8" providerId="ADAL" clId="{DB20DA7A-B6C6-4FC2-9071-2A41A1B17544}" dt="2020-03-27T09:29:58.780" v="1112" actId="1076"/>
          <ac:picMkLst>
            <pc:docMk/>
            <pc:sldMk cId="0" sldId="285"/>
            <ac:picMk id="16388" creationId="{00000000-0000-0000-0000-000000000000}"/>
          </ac:picMkLst>
        </pc:picChg>
      </pc:sldChg>
      <pc:sldChg chg="del">
        <pc:chgData name="Toine van de Sande" userId="905e8521-6b3b-46ac-9214-e180e68bd5c8" providerId="ADAL" clId="{DB20DA7A-B6C6-4FC2-9071-2A41A1B17544}" dt="2020-03-27T09:33:56.575" v="1172" actId="47"/>
        <pc:sldMkLst>
          <pc:docMk/>
          <pc:sldMk cId="1783271787" sldId="288"/>
        </pc:sldMkLst>
      </pc:sldChg>
      <pc:sldChg chg="addSp delSp modSp add mod">
        <pc:chgData name="Toine van de Sande" userId="905e8521-6b3b-46ac-9214-e180e68bd5c8" providerId="ADAL" clId="{DB20DA7A-B6C6-4FC2-9071-2A41A1B17544}" dt="2020-03-27T08:46:25.363" v="421" actId="1076"/>
        <pc:sldMkLst>
          <pc:docMk/>
          <pc:sldMk cId="174467735" sldId="291"/>
        </pc:sldMkLst>
        <pc:spChg chg="del">
          <ac:chgData name="Toine van de Sande" userId="905e8521-6b3b-46ac-9214-e180e68bd5c8" providerId="ADAL" clId="{DB20DA7A-B6C6-4FC2-9071-2A41A1B17544}" dt="2020-03-27T08:40:31.541" v="235" actId="478"/>
          <ac:spMkLst>
            <pc:docMk/>
            <pc:sldMk cId="174467735" sldId="291"/>
            <ac:spMk id="2" creationId="{838F8CFE-3094-4ACF-AC26-4404B8D2579F}"/>
          </ac:spMkLst>
        </pc:spChg>
        <pc:spChg chg="del">
          <ac:chgData name="Toine van de Sande" userId="905e8521-6b3b-46ac-9214-e180e68bd5c8" providerId="ADAL" clId="{DB20DA7A-B6C6-4FC2-9071-2A41A1B17544}" dt="2020-03-27T08:36:23.598" v="71" actId="1032"/>
          <ac:spMkLst>
            <pc:docMk/>
            <pc:sldMk cId="174467735" sldId="291"/>
            <ac:spMk id="3" creationId="{FBB9AE58-590D-4B0F-8209-F3D5E8BF2251}"/>
          </ac:spMkLst>
        </pc:spChg>
        <pc:spChg chg="add mod">
          <ac:chgData name="Toine van de Sande" userId="905e8521-6b3b-46ac-9214-e180e68bd5c8" providerId="ADAL" clId="{DB20DA7A-B6C6-4FC2-9071-2A41A1B17544}" dt="2020-03-27T08:46:25.363" v="421" actId="1076"/>
          <ac:spMkLst>
            <pc:docMk/>
            <pc:sldMk cId="174467735" sldId="291"/>
            <ac:spMk id="5" creationId="{E226B02F-6B6E-4999-A021-609335106A51}"/>
          </ac:spMkLst>
        </pc:spChg>
        <pc:graphicFrameChg chg="add mod">
          <ac:chgData name="Toine van de Sande" userId="905e8521-6b3b-46ac-9214-e180e68bd5c8" providerId="ADAL" clId="{DB20DA7A-B6C6-4FC2-9071-2A41A1B17544}" dt="2020-03-27T08:43:18.257" v="384" actId="20577"/>
          <ac:graphicFrameMkLst>
            <pc:docMk/>
            <pc:sldMk cId="174467735" sldId="291"/>
            <ac:graphicFrameMk id="4" creationId="{770B924C-B3FA-4972-8297-C5D9DE53ABBE}"/>
          </ac:graphicFrameMkLst>
        </pc:graphicFrameChg>
      </pc:sldChg>
      <pc:sldChg chg="add del">
        <pc:chgData name="Toine van de Sande" userId="905e8521-6b3b-46ac-9214-e180e68bd5c8" providerId="ADAL" clId="{DB20DA7A-B6C6-4FC2-9071-2A41A1B17544}" dt="2020-03-27T08:53:44.754" v="424" actId="47"/>
        <pc:sldMkLst>
          <pc:docMk/>
          <pc:sldMk cId="2811768063" sldId="292"/>
        </pc:sldMkLst>
      </pc:sldChg>
      <pc:sldChg chg="addSp delSp modSp add mod setBg">
        <pc:chgData name="Toine van de Sande" userId="905e8521-6b3b-46ac-9214-e180e68bd5c8" providerId="ADAL" clId="{DB20DA7A-B6C6-4FC2-9071-2A41A1B17544}" dt="2020-03-27T09:15:57.443" v="627" actId="1035"/>
        <pc:sldMkLst>
          <pc:docMk/>
          <pc:sldMk cId="3383806080" sldId="292"/>
        </pc:sldMkLst>
        <pc:spChg chg="mod">
          <ac:chgData name="Toine van de Sande" userId="905e8521-6b3b-46ac-9214-e180e68bd5c8" providerId="ADAL" clId="{DB20DA7A-B6C6-4FC2-9071-2A41A1B17544}" dt="2020-03-27T09:08:33.384" v="619" actId="20577"/>
          <ac:spMkLst>
            <pc:docMk/>
            <pc:sldMk cId="3383806080" sldId="292"/>
            <ac:spMk id="2" creationId="{8DBAC987-020A-45B5-8864-FC856E172B45}"/>
          </ac:spMkLst>
        </pc:spChg>
        <pc:spChg chg="del mod">
          <ac:chgData name="Toine van de Sande" userId="905e8521-6b3b-46ac-9214-e180e68bd5c8" providerId="ADAL" clId="{DB20DA7A-B6C6-4FC2-9071-2A41A1B17544}" dt="2020-03-27T09:08:16.033" v="600" actId="478"/>
          <ac:spMkLst>
            <pc:docMk/>
            <pc:sldMk cId="3383806080" sldId="292"/>
            <ac:spMk id="3" creationId="{85EE01AC-7237-4174-95F4-B03EEAB3F2AB}"/>
          </ac:spMkLst>
        </pc:spChg>
        <pc:spChg chg="add del mod">
          <ac:chgData name="Toine van de Sande" userId="905e8521-6b3b-46ac-9214-e180e68bd5c8" providerId="ADAL" clId="{DB20DA7A-B6C6-4FC2-9071-2A41A1B17544}" dt="2020-03-27T09:08:24.084" v="602" actId="478"/>
          <ac:spMkLst>
            <pc:docMk/>
            <pc:sldMk cId="3383806080" sldId="292"/>
            <ac:spMk id="5" creationId="{A269C15F-89B0-4A61-99EA-AACF116AE20B}"/>
          </ac:spMkLst>
        </pc:spChg>
        <pc:spChg chg="add">
          <ac:chgData name="Toine van de Sande" userId="905e8521-6b3b-46ac-9214-e180e68bd5c8" providerId="ADAL" clId="{DB20DA7A-B6C6-4FC2-9071-2A41A1B17544}" dt="2020-03-27T09:01:24.283" v="426" actId="26606"/>
          <ac:spMkLst>
            <pc:docMk/>
            <pc:sldMk cId="3383806080" sldId="292"/>
            <ac:spMk id="8" creationId="{8E8DBDA3-652C-4F87-B53B-7F73AC8F4FF9}"/>
          </ac:spMkLst>
        </pc:spChg>
        <pc:spChg chg="add">
          <ac:chgData name="Toine van de Sande" userId="905e8521-6b3b-46ac-9214-e180e68bd5c8" providerId="ADAL" clId="{DB20DA7A-B6C6-4FC2-9071-2A41A1B17544}" dt="2020-03-27T09:01:24.283" v="426" actId="26606"/>
          <ac:spMkLst>
            <pc:docMk/>
            <pc:sldMk cId="3383806080" sldId="292"/>
            <ac:spMk id="10" creationId="{42187232-3845-418F-A17C-C138F01D98AB}"/>
          </ac:spMkLst>
        </pc:spChg>
        <pc:graphicFrameChg chg="add mod">
          <ac:chgData name="Toine van de Sande" userId="905e8521-6b3b-46ac-9214-e180e68bd5c8" providerId="ADAL" clId="{DB20DA7A-B6C6-4FC2-9071-2A41A1B17544}" dt="2020-03-27T09:09:13.902" v="622" actId="1076"/>
          <ac:graphicFrameMkLst>
            <pc:docMk/>
            <pc:sldMk cId="3383806080" sldId="292"/>
            <ac:graphicFrameMk id="6" creationId="{51E5950F-0303-4854-AEA3-BB96A2540312}"/>
          </ac:graphicFrameMkLst>
        </pc:graphicFrameChg>
        <pc:picChg chg="add mod">
          <ac:chgData name="Toine van de Sande" userId="905e8521-6b3b-46ac-9214-e180e68bd5c8" providerId="ADAL" clId="{DB20DA7A-B6C6-4FC2-9071-2A41A1B17544}" dt="2020-03-27T09:15:28.782" v="624" actId="1076"/>
          <ac:picMkLst>
            <pc:docMk/>
            <pc:sldMk cId="3383806080" sldId="292"/>
            <ac:picMk id="9" creationId="{36989693-D083-4DD0-8A24-26D54335CE66}"/>
          </ac:picMkLst>
        </pc:picChg>
        <pc:picChg chg="add mod">
          <ac:chgData name="Toine van de Sande" userId="905e8521-6b3b-46ac-9214-e180e68bd5c8" providerId="ADAL" clId="{DB20DA7A-B6C6-4FC2-9071-2A41A1B17544}" dt="2020-03-27T09:15:57.443" v="627" actId="1035"/>
          <ac:picMkLst>
            <pc:docMk/>
            <pc:sldMk cId="3383806080" sldId="292"/>
            <ac:picMk id="12" creationId="{22F0028A-36D2-48C6-B4E6-5F153E1095D0}"/>
          </ac:picMkLst>
        </pc:picChg>
      </pc:sldChg>
      <pc:sldChg chg="addSp delSp modSp add mod">
        <pc:chgData name="Toine van de Sande" userId="905e8521-6b3b-46ac-9214-e180e68bd5c8" providerId="ADAL" clId="{DB20DA7A-B6C6-4FC2-9071-2A41A1B17544}" dt="2020-03-27T09:28:17.740" v="1024" actId="1076"/>
        <pc:sldMkLst>
          <pc:docMk/>
          <pc:sldMk cId="3429315369" sldId="293"/>
        </pc:sldMkLst>
        <pc:spChg chg="mod">
          <ac:chgData name="Toine van de Sande" userId="905e8521-6b3b-46ac-9214-e180e68bd5c8" providerId="ADAL" clId="{DB20DA7A-B6C6-4FC2-9071-2A41A1B17544}" dt="2020-03-27T09:27:59.149" v="1020" actId="1076"/>
          <ac:spMkLst>
            <pc:docMk/>
            <pc:sldMk cId="3429315369" sldId="293"/>
            <ac:spMk id="2" creationId="{443C8005-D410-47CE-9A1B-74E326F6618E}"/>
          </ac:spMkLst>
        </pc:spChg>
        <pc:spChg chg="del">
          <ac:chgData name="Toine van de Sande" userId="905e8521-6b3b-46ac-9214-e180e68bd5c8" providerId="ADAL" clId="{DB20DA7A-B6C6-4FC2-9071-2A41A1B17544}" dt="2020-03-27T09:24:51.159" v="982" actId="478"/>
          <ac:spMkLst>
            <pc:docMk/>
            <pc:sldMk cId="3429315369" sldId="293"/>
            <ac:spMk id="3" creationId="{39C62945-ED58-4454-A43D-35A42D80A155}"/>
          </ac:spMkLst>
        </pc:spChg>
        <pc:graphicFrameChg chg="add mod">
          <ac:chgData name="Toine van de Sande" userId="905e8521-6b3b-46ac-9214-e180e68bd5c8" providerId="ADAL" clId="{DB20DA7A-B6C6-4FC2-9071-2A41A1B17544}" dt="2020-03-27T09:27:50.126" v="1018" actId="14100"/>
          <ac:graphicFrameMkLst>
            <pc:docMk/>
            <pc:sldMk cId="3429315369" sldId="293"/>
            <ac:graphicFrameMk id="4" creationId="{8EF9F43B-D89F-4B0B-9DC0-4E786434C556}"/>
          </ac:graphicFrameMkLst>
        </pc:graphicFrameChg>
        <pc:picChg chg="add mod">
          <ac:chgData name="Toine van de Sande" userId="905e8521-6b3b-46ac-9214-e180e68bd5c8" providerId="ADAL" clId="{DB20DA7A-B6C6-4FC2-9071-2A41A1B17544}" dt="2020-03-27T09:28:17.740" v="1024" actId="1076"/>
          <ac:picMkLst>
            <pc:docMk/>
            <pc:sldMk cId="3429315369" sldId="293"/>
            <ac:picMk id="6" creationId="{FD0E0D6B-E3AD-44E9-A8F9-506FA0D2E4AD}"/>
          </ac:picMkLst>
        </pc:picChg>
      </pc:sldChg>
      <pc:sldChg chg="addSp modSp add mod">
        <pc:chgData name="Toine van de Sande" userId="905e8521-6b3b-46ac-9214-e180e68bd5c8" providerId="ADAL" clId="{DB20DA7A-B6C6-4FC2-9071-2A41A1B17544}" dt="2020-03-27T09:31:46.117" v="1127" actId="1582"/>
        <pc:sldMkLst>
          <pc:docMk/>
          <pc:sldMk cId="1196605432" sldId="294"/>
        </pc:sldMkLst>
        <pc:spChg chg="add mod">
          <ac:chgData name="Toine van de Sande" userId="905e8521-6b3b-46ac-9214-e180e68bd5c8" providerId="ADAL" clId="{DB20DA7A-B6C6-4FC2-9071-2A41A1B17544}" dt="2020-03-27T09:31:46.117" v="1127" actId="1582"/>
          <ac:spMkLst>
            <pc:docMk/>
            <pc:sldMk cId="1196605432" sldId="294"/>
            <ac:spMk id="3" creationId="{611A1BD4-698A-4AFF-AA4E-F3E07C7663A7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CEDA38-F600-42C3-AF5E-BFCD9CEA4BD3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nl-NL"/>
        </a:p>
      </dgm:t>
    </dgm:pt>
    <dgm:pt modelId="{47FEC766-EB00-4826-949A-38908DDDFCFF}">
      <dgm:prSet phldrT="[Tekst]"/>
      <dgm:spPr/>
      <dgm:t>
        <a:bodyPr/>
        <a:lstStyle/>
        <a:p>
          <a:r>
            <a:rPr lang="nl-NL" dirty="0"/>
            <a:t>OVERTREDING</a:t>
          </a:r>
        </a:p>
      </dgm:t>
    </dgm:pt>
    <dgm:pt modelId="{C4E1F5CE-1139-43A0-ADCF-C4D2CD36C17E}" type="parTrans" cxnId="{F099F7C5-AA80-4815-8E21-3D0DD034FAF6}">
      <dgm:prSet/>
      <dgm:spPr/>
      <dgm:t>
        <a:bodyPr/>
        <a:lstStyle/>
        <a:p>
          <a:endParaRPr lang="nl-NL"/>
        </a:p>
      </dgm:t>
    </dgm:pt>
    <dgm:pt modelId="{80D9B4E1-856F-4EDE-BF7B-C619912D7F79}" type="sibTrans" cxnId="{F099F7C5-AA80-4815-8E21-3D0DD034FAF6}">
      <dgm:prSet/>
      <dgm:spPr/>
      <dgm:t>
        <a:bodyPr/>
        <a:lstStyle/>
        <a:p>
          <a:r>
            <a:rPr lang="nl-NL" dirty="0"/>
            <a:t>Constatering</a:t>
          </a:r>
        </a:p>
      </dgm:t>
    </dgm:pt>
    <dgm:pt modelId="{4C29877F-A4CD-4112-B086-44017FAFFFF2}">
      <dgm:prSet phldrT="[Tekst]"/>
      <dgm:spPr/>
      <dgm:t>
        <a:bodyPr/>
        <a:lstStyle/>
        <a:p>
          <a:r>
            <a:rPr lang="nl-NL" dirty="0"/>
            <a:t>Bestuursrecht</a:t>
          </a:r>
        </a:p>
      </dgm:t>
    </dgm:pt>
    <dgm:pt modelId="{D98E7906-2C58-4ED3-ADFE-7F18664498CB}" type="parTrans" cxnId="{26E5CE7C-AF12-4B95-BE46-79A711B0FB8E}">
      <dgm:prSet/>
      <dgm:spPr/>
      <dgm:t>
        <a:bodyPr/>
        <a:lstStyle/>
        <a:p>
          <a:endParaRPr lang="nl-NL"/>
        </a:p>
      </dgm:t>
    </dgm:pt>
    <dgm:pt modelId="{2CD3BD83-4602-4333-8B66-6CD8420C51FC}" type="sibTrans" cxnId="{26E5CE7C-AF12-4B95-BE46-79A711B0FB8E}">
      <dgm:prSet/>
      <dgm:spPr/>
      <dgm:t>
        <a:bodyPr/>
        <a:lstStyle/>
        <a:p>
          <a:r>
            <a:rPr lang="nl-NL" dirty="0"/>
            <a:t>Toezichthouder</a:t>
          </a:r>
        </a:p>
      </dgm:t>
    </dgm:pt>
    <dgm:pt modelId="{BCEABD2E-FCCE-4DFE-A0B6-98ABF4B0F398}">
      <dgm:prSet phldrT="[Tekst]"/>
      <dgm:spPr/>
      <dgm:t>
        <a:bodyPr/>
        <a:lstStyle/>
        <a:p>
          <a:r>
            <a:rPr lang="nl-NL" dirty="0"/>
            <a:t>Strafrecht</a:t>
          </a:r>
        </a:p>
      </dgm:t>
    </dgm:pt>
    <dgm:pt modelId="{95C0C182-5040-4AF0-A753-26A9702C1334}" type="parTrans" cxnId="{2269F8A8-2500-49DE-A405-44C76F473E8E}">
      <dgm:prSet/>
      <dgm:spPr/>
      <dgm:t>
        <a:bodyPr/>
        <a:lstStyle/>
        <a:p>
          <a:endParaRPr lang="nl-NL"/>
        </a:p>
      </dgm:t>
    </dgm:pt>
    <dgm:pt modelId="{A1752AB2-F096-442E-85C3-FEDD2467D3A8}" type="sibTrans" cxnId="{2269F8A8-2500-49DE-A405-44C76F473E8E}">
      <dgm:prSet/>
      <dgm:spPr/>
      <dgm:t>
        <a:bodyPr/>
        <a:lstStyle/>
        <a:p>
          <a:r>
            <a:rPr lang="nl-NL" dirty="0"/>
            <a:t>BOA /Politie</a:t>
          </a:r>
        </a:p>
      </dgm:t>
    </dgm:pt>
    <dgm:pt modelId="{9A4A1122-2559-4809-8E7D-80E495A52988}">
      <dgm:prSet phldrT="[Tekst]"/>
      <dgm:spPr/>
      <dgm:t>
        <a:bodyPr/>
        <a:lstStyle/>
        <a:p>
          <a:r>
            <a:rPr lang="nl-NL" dirty="0"/>
            <a:t>Milieu – Kap -  bouw enz.</a:t>
          </a:r>
        </a:p>
      </dgm:t>
    </dgm:pt>
    <dgm:pt modelId="{56BF3F2F-07B8-4A06-A858-6F6D3CA5936E}" type="parTrans" cxnId="{EA030F3E-8038-44F9-88CB-4FC6D57A27A9}">
      <dgm:prSet/>
      <dgm:spPr/>
      <dgm:t>
        <a:bodyPr/>
        <a:lstStyle/>
        <a:p>
          <a:endParaRPr lang="nl-NL"/>
        </a:p>
      </dgm:t>
    </dgm:pt>
    <dgm:pt modelId="{D66E80BE-9680-4643-9122-05095AB32054}" type="sibTrans" cxnId="{EA030F3E-8038-44F9-88CB-4FC6D57A27A9}">
      <dgm:prSet/>
      <dgm:spPr/>
      <dgm:t>
        <a:bodyPr/>
        <a:lstStyle/>
        <a:p>
          <a:r>
            <a:rPr lang="nl-NL" dirty="0"/>
            <a:t>Vergunningen</a:t>
          </a:r>
        </a:p>
      </dgm:t>
    </dgm:pt>
    <dgm:pt modelId="{0C404DA8-2119-4FD5-A7B5-2D6B20F542BD}">
      <dgm:prSet phldrT="[Tekst]"/>
      <dgm:spPr/>
      <dgm:t>
        <a:bodyPr/>
        <a:lstStyle/>
        <a:p>
          <a:r>
            <a:rPr lang="nl-NL" dirty="0"/>
            <a:t>APV, WED, </a:t>
          </a:r>
          <a:r>
            <a:rPr lang="nl-NL" dirty="0" err="1"/>
            <a:t>WvSr</a:t>
          </a:r>
          <a:endParaRPr lang="nl-NL" dirty="0"/>
        </a:p>
      </dgm:t>
    </dgm:pt>
    <dgm:pt modelId="{7D22A847-67F7-4D60-A691-6BB521B5923E}" type="parTrans" cxnId="{8ABE0450-FE73-4BD1-BAFC-1398424DE301}">
      <dgm:prSet/>
      <dgm:spPr/>
      <dgm:t>
        <a:bodyPr/>
        <a:lstStyle/>
        <a:p>
          <a:endParaRPr lang="nl-NL"/>
        </a:p>
      </dgm:t>
    </dgm:pt>
    <dgm:pt modelId="{C938B626-A8D7-4A78-9461-03C33CB1297B}" type="sibTrans" cxnId="{8ABE0450-FE73-4BD1-BAFC-1398424DE301}">
      <dgm:prSet/>
      <dgm:spPr/>
      <dgm:t>
        <a:bodyPr/>
        <a:lstStyle/>
        <a:p>
          <a:r>
            <a:rPr lang="nl-NL" dirty="0"/>
            <a:t>Overtreding</a:t>
          </a:r>
        </a:p>
      </dgm:t>
    </dgm:pt>
    <dgm:pt modelId="{9AAB65FF-F8D8-4A0D-82AC-3B9E8ACD8445}" type="pres">
      <dgm:prSet presAssocID="{F1CEDA38-F600-42C3-AF5E-BFCD9CEA4BD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8B88231-EF96-4DA8-BF27-FCDD9ADC695F}" type="pres">
      <dgm:prSet presAssocID="{47FEC766-EB00-4826-949A-38908DDDFCFF}" presName="hierRoot1" presStyleCnt="0">
        <dgm:presLayoutVars>
          <dgm:hierBranch val="init"/>
        </dgm:presLayoutVars>
      </dgm:prSet>
      <dgm:spPr/>
    </dgm:pt>
    <dgm:pt modelId="{BA0DB3DC-FE4A-4656-9AE3-CDC0709E25B6}" type="pres">
      <dgm:prSet presAssocID="{47FEC766-EB00-4826-949A-38908DDDFCFF}" presName="rootComposite1" presStyleCnt="0"/>
      <dgm:spPr/>
    </dgm:pt>
    <dgm:pt modelId="{CA28C628-8271-4815-BC02-8E9708B896CE}" type="pres">
      <dgm:prSet presAssocID="{47FEC766-EB00-4826-949A-38908DDDFCFF}" presName="rootText1" presStyleLbl="node0" presStyleIdx="0" presStyleCnt="1" custLinFactY="-98195" custLinFactNeighborX="13858" custLinFactNeighborY="-100000">
        <dgm:presLayoutVars>
          <dgm:chMax/>
          <dgm:chPref val="3"/>
        </dgm:presLayoutVars>
      </dgm:prSet>
      <dgm:spPr/>
    </dgm:pt>
    <dgm:pt modelId="{F214FEEA-314C-4E56-BC05-E636026BF393}" type="pres">
      <dgm:prSet presAssocID="{47FEC766-EB00-4826-949A-38908DDDFCFF}" presName="titleText1" presStyleLbl="fgAcc0" presStyleIdx="0" presStyleCnt="1">
        <dgm:presLayoutVars>
          <dgm:chMax val="0"/>
          <dgm:chPref val="0"/>
        </dgm:presLayoutVars>
      </dgm:prSet>
      <dgm:spPr/>
    </dgm:pt>
    <dgm:pt modelId="{FE8365FD-1558-43E4-A390-A3C8E4BACCA2}" type="pres">
      <dgm:prSet presAssocID="{47FEC766-EB00-4826-949A-38908DDDFCFF}" presName="rootConnector1" presStyleLbl="node1" presStyleIdx="0" presStyleCnt="4"/>
      <dgm:spPr/>
    </dgm:pt>
    <dgm:pt modelId="{C551F3FA-08A3-42ED-9EF4-A8A6519E53ED}" type="pres">
      <dgm:prSet presAssocID="{47FEC766-EB00-4826-949A-38908DDDFCFF}" presName="hierChild2" presStyleCnt="0"/>
      <dgm:spPr/>
    </dgm:pt>
    <dgm:pt modelId="{1E5EF2CB-710F-4F8D-BC7F-EFFBAE288214}" type="pres">
      <dgm:prSet presAssocID="{D98E7906-2C58-4ED3-ADFE-7F18664498CB}" presName="Name37" presStyleLbl="parChTrans1D2" presStyleIdx="0" presStyleCnt="2"/>
      <dgm:spPr/>
    </dgm:pt>
    <dgm:pt modelId="{C023F3BD-1A50-4452-BFC8-53B6BBCF329D}" type="pres">
      <dgm:prSet presAssocID="{4C29877F-A4CD-4112-B086-44017FAFFFF2}" presName="hierRoot2" presStyleCnt="0">
        <dgm:presLayoutVars>
          <dgm:hierBranch val="init"/>
        </dgm:presLayoutVars>
      </dgm:prSet>
      <dgm:spPr/>
    </dgm:pt>
    <dgm:pt modelId="{22C3B34D-F3D4-49CA-BE0A-41D9A329AADA}" type="pres">
      <dgm:prSet presAssocID="{4C29877F-A4CD-4112-B086-44017FAFFFF2}" presName="rootComposite" presStyleCnt="0"/>
      <dgm:spPr/>
    </dgm:pt>
    <dgm:pt modelId="{836DBA75-8F7E-4C69-BC65-643FB10EE3E2}" type="pres">
      <dgm:prSet presAssocID="{4C29877F-A4CD-4112-B086-44017FAFFFF2}" presName="rootText" presStyleLbl="node1" presStyleIdx="0" presStyleCnt="4">
        <dgm:presLayoutVars>
          <dgm:chMax/>
          <dgm:chPref val="3"/>
        </dgm:presLayoutVars>
      </dgm:prSet>
      <dgm:spPr/>
    </dgm:pt>
    <dgm:pt modelId="{917803B6-A4CC-4EC9-9009-F577B7AAE58A}" type="pres">
      <dgm:prSet presAssocID="{4C29877F-A4CD-4112-B086-44017FAFFFF2}" presName="titleText2" presStyleLbl="fgAcc1" presStyleIdx="0" presStyleCnt="4">
        <dgm:presLayoutVars>
          <dgm:chMax val="0"/>
          <dgm:chPref val="0"/>
        </dgm:presLayoutVars>
      </dgm:prSet>
      <dgm:spPr/>
    </dgm:pt>
    <dgm:pt modelId="{FD3D23D9-4A2D-4DAA-A5D0-0F5055AE071D}" type="pres">
      <dgm:prSet presAssocID="{4C29877F-A4CD-4112-B086-44017FAFFFF2}" presName="rootConnector" presStyleLbl="node2" presStyleIdx="0" presStyleCnt="0"/>
      <dgm:spPr/>
    </dgm:pt>
    <dgm:pt modelId="{AA33CD10-0999-4A68-8B93-4EC8D1C9328D}" type="pres">
      <dgm:prSet presAssocID="{4C29877F-A4CD-4112-B086-44017FAFFFF2}" presName="hierChild4" presStyleCnt="0"/>
      <dgm:spPr/>
    </dgm:pt>
    <dgm:pt modelId="{2B774B95-9B6C-4277-ACFC-F2E2642D7B3D}" type="pres">
      <dgm:prSet presAssocID="{56BF3F2F-07B8-4A06-A858-6F6D3CA5936E}" presName="Name37" presStyleLbl="parChTrans1D3" presStyleIdx="0" presStyleCnt="2"/>
      <dgm:spPr/>
    </dgm:pt>
    <dgm:pt modelId="{8B6AB8A6-E00D-4E7A-AE27-746D5CA5D353}" type="pres">
      <dgm:prSet presAssocID="{9A4A1122-2559-4809-8E7D-80E495A52988}" presName="hierRoot2" presStyleCnt="0">
        <dgm:presLayoutVars>
          <dgm:hierBranch val="init"/>
        </dgm:presLayoutVars>
      </dgm:prSet>
      <dgm:spPr/>
    </dgm:pt>
    <dgm:pt modelId="{7F205B8D-7EEB-4389-B4E1-B45E1C9035CC}" type="pres">
      <dgm:prSet presAssocID="{9A4A1122-2559-4809-8E7D-80E495A52988}" presName="rootComposite" presStyleCnt="0"/>
      <dgm:spPr/>
    </dgm:pt>
    <dgm:pt modelId="{A888C5F7-6600-4FF5-BEAA-941F9675588A}" type="pres">
      <dgm:prSet presAssocID="{9A4A1122-2559-4809-8E7D-80E495A52988}" presName="rootText" presStyleLbl="node1" presStyleIdx="1" presStyleCnt="4" custScaleY="87496">
        <dgm:presLayoutVars>
          <dgm:chMax/>
          <dgm:chPref val="3"/>
        </dgm:presLayoutVars>
      </dgm:prSet>
      <dgm:spPr/>
    </dgm:pt>
    <dgm:pt modelId="{1763F6D7-32D8-47DC-BE4B-C32AE806B875}" type="pres">
      <dgm:prSet presAssocID="{9A4A1122-2559-4809-8E7D-80E495A52988}" presName="titleText2" presStyleLbl="fgAcc1" presStyleIdx="1" presStyleCnt="4">
        <dgm:presLayoutVars>
          <dgm:chMax val="0"/>
          <dgm:chPref val="0"/>
        </dgm:presLayoutVars>
      </dgm:prSet>
      <dgm:spPr/>
    </dgm:pt>
    <dgm:pt modelId="{2B0C6B8E-4407-411C-8DE9-2141A141B424}" type="pres">
      <dgm:prSet presAssocID="{9A4A1122-2559-4809-8E7D-80E495A52988}" presName="rootConnector" presStyleLbl="node3" presStyleIdx="0" presStyleCnt="0"/>
      <dgm:spPr/>
    </dgm:pt>
    <dgm:pt modelId="{A23B1D4B-1AB5-4ED0-8E4F-D0735F7E28E4}" type="pres">
      <dgm:prSet presAssocID="{9A4A1122-2559-4809-8E7D-80E495A52988}" presName="hierChild4" presStyleCnt="0"/>
      <dgm:spPr/>
    </dgm:pt>
    <dgm:pt modelId="{039C526C-FBFF-4E8F-85C5-52515BCE1D97}" type="pres">
      <dgm:prSet presAssocID="{9A4A1122-2559-4809-8E7D-80E495A52988}" presName="hierChild5" presStyleCnt="0"/>
      <dgm:spPr/>
    </dgm:pt>
    <dgm:pt modelId="{A01D5A51-06C4-4162-A778-426644ADE8B7}" type="pres">
      <dgm:prSet presAssocID="{4C29877F-A4CD-4112-B086-44017FAFFFF2}" presName="hierChild5" presStyleCnt="0"/>
      <dgm:spPr/>
    </dgm:pt>
    <dgm:pt modelId="{FF5CC660-F5E2-4CB7-9648-3ECA15DBEE61}" type="pres">
      <dgm:prSet presAssocID="{95C0C182-5040-4AF0-A753-26A9702C1334}" presName="Name37" presStyleLbl="parChTrans1D2" presStyleIdx="1" presStyleCnt="2"/>
      <dgm:spPr/>
    </dgm:pt>
    <dgm:pt modelId="{96A623B0-58CF-4487-9D68-16E93D45D9B0}" type="pres">
      <dgm:prSet presAssocID="{BCEABD2E-FCCE-4DFE-A0B6-98ABF4B0F398}" presName="hierRoot2" presStyleCnt="0">
        <dgm:presLayoutVars>
          <dgm:hierBranch val="init"/>
        </dgm:presLayoutVars>
      </dgm:prSet>
      <dgm:spPr/>
    </dgm:pt>
    <dgm:pt modelId="{1C605D2C-501D-4E0C-8F3A-7A1ABCDDD6A0}" type="pres">
      <dgm:prSet presAssocID="{BCEABD2E-FCCE-4DFE-A0B6-98ABF4B0F398}" presName="rootComposite" presStyleCnt="0"/>
      <dgm:spPr/>
    </dgm:pt>
    <dgm:pt modelId="{B2E10677-DD22-4C8E-824F-23E02DD7DE14}" type="pres">
      <dgm:prSet presAssocID="{BCEABD2E-FCCE-4DFE-A0B6-98ABF4B0F398}" presName="rootText" presStyleLbl="node1" presStyleIdx="2" presStyleCnt="4">
        <dgm:presLayoutVars>
          <dgm:chMax/>
          <dgm:chPref val="3"/>
        </dgm:presLayoutVars>
      </dgm:prSet>
      <dgm:spPr/>
    </dgm:pt>
    <dgm:pt modelId="{99002FD3-33DF-4A60-A92D-1A7855F9E172}" type="pres">
      <dgm:prSet presAssocID="{BCEABD2E-FCCE-4DFE-A0B6-98ABF4B0F398}" presName="titleText2" presStyleLbl="fgAcc1" presStyleIdx="2" presStyleCnt="4">
        <dgm:presLayoutVars>
          <dgm:chMax val="0"/>
          <dgm:chPref val="0"/>
        </dgm:presLayoutVars>
      </dgm:prSet>
      <dgm:spPr/>
    </dgm:pt>
    <dgm:pt modelId="{F7E5FC6A-7A9E-486B-B617-190DB5EA7DAA}" type="pres">
      <dgm:prSet presAssocID="{BCEABD2E-FCCE-4DFE-A0B6-98ABF4B0F398}" presName="rootConnector" presStyleLbl="node2" presStyleIdx="0" presStyleCnt="0"/>
      <dgm:spPr/>
    </dgm:pt>
    <dgm:pt modelId="{9602BE24-85FE-42AF-B2B7-87C0C8D955BF}" type="pres">
      <dgm:prSet presAssocID="{BCEABD2E-FCCE-4DFE-A0B6-98ABF4B0F398}" presName="hierChild4" presStyleCnt="0"/>
      <dgm:spPr/>
    </dgm:pt>
    <dgm:pt modelId="{4CC7FF7A-4C50-4CFB-A907-F1DFBE405B79}" type="pres">
      <dgm:prSet presAssocID="{7D22A847-67F7-4D60-A691-6BB521B5923E}" presName="Name37" presStyleLbl="parChTrans1D3" presStyleIdx="1" presStyleCnt="2"/>
      <dgm:spPr/>
    </dgm:pt>
    <dgm:pt modelId="{C871BD16-53C3-4DE0-BEEE-9448BF8F3A54}" type="pres">
      <dgm:prSet presAssocID="{0C404DA8-2119-4FD5-A7B5-2D6B20F542BD}" presName="hierRoot2" presStyleCnt="0">
        <dgm:presLayoutVars>
          <dgm:hierBranch val="init"/>
        </dgm:presLayoutVars>
      </dgm:prSet>
      <dgm:spPr/>
    </dgm:pt>
    <dgm:pt modelId="{14028FF4-6BCE-465A-9D36-15A6DBD2ACBE}" type="pres">
      <dgm:prSet presAssocID="{0C404DA8-2119-4FD5-A7B5-2D6B20F542BD}" presName="rootComposite" presStyleCnt="0"/>
      <dgm:spPr/>
    </dgm:pt>
    <dgm:pt modelId="{87C8F78F-E080-4F7E-BB37-542CF6F0A2AD}" type="pres">
      <dgm:prSet presAssocID="{0C404DA8-2119-4FD5-A7B5-2D6B20F542BD}" presName="rootText" presStyleLbl="node1" presStyleIdx="3" presStyleCnt="4">
        <dgm:presLayoutVars>
          <dgm:chMax/>
          <dgm:chPref val="3"/>
        </dgm:presLayoutVars>
      </dgm:prSet>
      <dgm:spPr/>
    </dgm:pt>
    <dgm:pt modelId="{31641E71-9E39-458E-97DC-B893CA11841D}" type="pres">
      <dgm:prSet presAssocID="{0C404DA8-2119-4FD5-A7B5-2D6B20F542BD}" presName="titleText2" presStyleLbl="fgAcc1" presStyleIdx="3" presStyleCnt="4">
        <dgm:presLayoutVars>
          <dgm:chMax val="0"/>
          <dgm:chPref val="0"/>
        </dgm:presLayoutVars>
      </dgm:prSet>
      <dgm:spPr/>
    </dgm:pt>
    <dgm:pt modelId="{6CD07B63-E4EA-4FFB-9AFD-32DE4933F103}" type="pres">
      <dgm:prSet presAssocID="{0C404DA8-2119-4FD5-A7B5-2D6B20F542BD}" presName="rootConnector" presStyleLbl="node3" presStyleIdx="0" presStyleCnt="0"/>
      <dgm:spPr/>
    </dgm:pt>
    <dgm:pt modelId="{0D6A110F-C957-46EC-A38C-A173EC6C29B8}" type="pres">
      <dgm:prSet presAssocID="{0C404DA8-2119-4FD5-A7B5-2D6B20F542BD}" presName="hierChild4" presStyleCnt="0"/>
      <dgm:spPr/>
    </dgm:pt>
    <dgm:pt modelId="{44284E1D-CA67-4D91-8555-2971A4AC4F6E}" type="pres">
      <dgm:prSet presAssocID="{0C404DA8-2119-4FD5-A7B5-2D6B20F542BD}" presName="hierChild5" presStyleCnt="0"/>
      <dgm:spPr/>
    </dgm:pt>
    <dgm:pt modelId="{244DC0DB-EED6-4A57-9CF1-EF8A8C76A8BD}" type="pres">
      <dgm:prSet presAssocID="{BCEABD2E-FCCE-4DFE-A0B6-98ABF4B0F398}" presName="hierChild5" presStyleCnt="0"/>
      <dgm:spPr/>
    </dgm:pt>
    <dgm:pt modelId="{02059087-2424-4B67-99EB-040362716074}" type="pres">
      <dgm:prSet presAssocID="{47FEC766-EB00-4826-949A-38908DDDFCFF}" presName="hierChild3" presStyleCnt="0"/>
      <dgm:spPr/>
    </dgm:pt>
  </dgm:ptLst>
  <dgm:cxnLst>
    <dgm:cxn modelId="{2058C203-4ECC-422B-A8E6-8AC6A3136B58}" type="presOf" srcId="{BCEABD2E-FCCE-4DFE-A0B6-98ABF4B0F398}" destId="{B2E10677-DD22-4C8E-824F-23E02DD7DE14}" srcOrd="0" destOrd="0" presId="urn:microsoft.com/office/officeart/2008/layout/NameandTitleOrganizationalChart"/>
    <dgm:cxn modelId="{97F19E1E-51E5-4358-8F8D-EFF1970C37A2}" type="presOf" srcId="{0C404DA8-2119-4FD5-A7B5-2D6B20F542BD}" destId="{6CD07B63-E4EA-4FFB-9AFD-32DE4933F103}" srcOrd="1" destOrd="0" presId="urn:microsoft.com/office/officeart/2008/layout/NameandTitleOrganizationalChart"/>
    <dgm:cxn modelId="{01E2B239-D70B-4C5C-B1CC-63F18784E1F0}" type="presOf" srcId="{56BF3F2F-07B8-4A06-A858-6F6D3CA5936E}" destId="{2B774B95-9B6C-4277-ACFC-F2E2642D7B3D}" srcOrd="0" destOrd="0" presId="urn:microsoft.com/office/officeart/2008/layout/NameandTitleOrganizationalChart"/>
    <dgm:cxn modelId="{EA030F3E-8038-44F9-88CB-4FC6D57A27A9}" srcId="{4C29877F-A4CD-4112-B086-44017FAFFFF2}" destId="{9A4A1122-2559-4809-8E7D-80E495A52988}" srcOrd="0" destOrd="0" parTransId="{56BF3F2F-07B8-4A06-A858-6F6D3CA5936E}" sibTransId="{D66E80BE-9680-4643-9122-05095AB32054}"/>
    <dgm:cxn modelId="{7FE80A67-A1FC-4578-A57D-0635F30FDB2C}" type="presOf" srcId="{2CD3BD83-4602-4333-8B66-6CD8420C51FC}" destId="{917803B6-A4CC-4EC9-9009-F577B7AAE58A}" srcOrd="0" destOrd="0" presId="urn:microsoft.com/office/officeart/2008/layout/NameandTitleOrganizationalChart"/>
    <dgm:cxn modelId="{D65A6C6D-C877-470F-9174-C84EB95138C7}" type="presOf" srcId="{BCEABD2E-FCCE-4DFE-A0B6-98ABF4B0F398}" destId="{F7E5FC6A-7A9E-486B-B617-190DB5EA7DAA}" srcOrd="1" destOrd="0" presId="urn:microsoft.com/office/officeart/2008/layout/NameandTitleOrganizationalChart"/>
    <dgm:cxn modelId="{E423866E-39E0-4D2C-9DE2-817C08E473E6}" type="presOf" srcId="{47FEC766-EB00-4826-949A-38908DDDFCFF}" destId="{FE8365FD-1558-43E4-A390-A3C8E4BACCA2}" srcOrd="1" destOrd="0" presId="urn:microsoft.com/office/officeart/2008/layout/NameandTitleOrganizationalChart"/>
    <dgm:cxn modelId="{8ABE0450-FE73-4BD1-BAFC-1398424DE301}" srcId="{BCEABD2E-FCCE-4DFE-A0B6-98ABF4B0F398}" destId="{0C404DA8-2119-4FD5-A7B5-2D6B20F542BD}" srcOrd="0" destOrd="0" parTransId="{7D22A847-67F7-4D60-A691-6BB521B5923E}" sibTransId="{C938B626-A8D7-4A78-9461-03C33CB1297B}"/>
    <dgm:cxn modelId="{5C815372-63D7-4315-8143-3FBDAEE0BBF7}" type="presOf" srcId="{0C404DA8-2119-4FD5-A7B5-2D6B20F542BD}" destId="{87C8F78F-E080-4F7E-BB37-542CF6F0A2AD}" srcOrd="0" destOrd="0" presId="urn:microsoft.com/office/officeart/2008/layout/NameandTitleOrganizationalChart"/>
    <dgm:cxn modelId="{2F587179-B3B0-4F8E-9FEE-B55A0A8F6D9A}" type="presOf" srcId="{80D9B4E1-856F-4EDE-BF7B-C619912D7F79}" destId="{F214FEEA-314C-4E56-BC05-E636026BF393}" srcOrd="0" destOrd="0" presId="urn:microsoft.com/office/officeart/2008/layout/NameandTitleOrganizationalChart"/>
    <dgm:cxn modelId="{26E5CE7C-AF12-4B95-BE46-79A711B0FB8E}" srcId="{47FEC766-EB00-4826-949A-38908DDDFCFF}" destId="{4C29877F-A4CD-4112-B086-44017FAFFFF2}" srcOrd="0" destOrd="0" parTransId="{D98E7906-2C58-4ED3-ADFE-7F18664498CB}" sibTransId="{2CD3BD83-4602-4333-8B66-6CD8420C51FC}"/>
    <dgm:cxn modelId="{B79D2284-63A0-4903-8AFE-65D222E8A00E}" type="presOf" srcId="{47FEC766-EB00-4826-949A-38908DDDFCFF}" destId="{CA28C628-8271-4815-BC02-8E9708B896CE}" srcOrd="0" destOrd="0" presId="urn:microsoft.com/office/officeart/2008/layout/NameandTitleOrganizationalChart"/>
    <dgm:cxn modelId="{C5BCB984-6617-47BF-BCEB-384AB2F8E7D5}" type="presOf" srcId="{F1CEDA38-F600-42C3-AF5E-BFCD9CEA4BD3}" destId="{9AAB65FF-F8D8-4A0D-82AC-3B9E8ACD8445}" srcOrd="0" destOrd="0" presId="urn:microsoft.com/office/officeart/2008/layout/NameandTitleOrganizationalChart"/>
    <dgm:cxn modelId="{94707B9B-165F-4430-9704-55EA3074D389}" type="presOf" srcId="{4C29877F-A4CD-4112-B086-44017FAFFFF2}" destId="{836DBA75-8F7E-4C69-BC65-643FB10EE3E2}" srcOrd="0" destOrd="0" presId="urn:microsoft.com/office/officeart/2008/layout/NameandTitleOrganizationalChart"/>
    <dgm:cxn modelId="{63A3329E-820A-4EA4-9D40-0CB82D9D18EA}" type="presOf" srcId="{7D22A847-67F7-4D60-A691-6BB521B5923E}" destId="{4CC7FF7A-4C50-4CFB-A907-F1DFBE405B79}" srcOrd="0" destOrd="0" presId="urn:microsoft.com/office/officeart/2008/layout/NameandTitleOrganizationalChart"/>
    <dgm:cxn modelId="{62761DA5-27BE-48BE-AB59-72C5DE3616B6}" type="presOf" srcId="{A1752AB2-F096-442E-85C3-FEDD2467D3A8}" destId="{99002FD3-33DF-4A60-A92D-1A7855F9E172}" srcOrd="0" destOrd="0" presId="urn:microsoft.com/office/officeart/2008/layout/NameandTitleOrganizationalChart"/>
    <dgm:cxn modelId="{2269F8A8-2500-49DE-A405-44C76F473E8E}" srcId="{47FEC766-EB00-4826-949A-38908DDDFCFF}" destId="{BCEABD2E-FCCE-4DFE-A0B6-98ABF4B0F398}" srcOrd="1" destOrd="0" parTransId="{95C0C182-5040-4AF0-A753-26A9702C1334}" sibTransId="{A1752AB2-F096-442E-85C3-FEDD2467D3A8}"/>
    <dgm:cxn modelId="{1C4EA4A9-E13F-47D9-9016-10689DD40ED9}" type="presOf" srcId="{D98E7906-2C58-4ED3-ADFE-7F18664498CB}" destId="{1E5EF2CB-710F-4F8D-BC7F-EFFBAE288214}" srcOrd="0" destOrd="0" presId="urn:microsoft.com/office/officeart/2008/layout/NameandTitleOrganizationalChart"/>
    <dgm:cxn modelId="{50F5ECAD-88DC-472C-B914-2D0AD109E953}" type="presOf" srcId="{95C0C182-5040-4AF0-A753-26A9702C1334}" destId="{FF5CC660-F5E2-4CB7-9648-3ECA15DBEE61}" srcOrd="0" destOrd="0" presId="urn:microsoft.com/office/officeart/2008/layout/NameandTitleOrganizationalChart"/>
    <dgm:cxn modelId="{3B6B83B0-3CE9-45A6-BB47-D88F63217992}" type="presOf" srcId="{9A4A1122-2559-4809-8E7D-80E495A52988}" destId="{A888C5F7-6600-4FF5-BEAA-941F9675588A}" srcOrd="0" destOrd="0" presId="urn:microsoft.com/office/officeart/2008/layout/NameandTitleOrganizationalChart"/>
    <dgm:cxn modelId="{0D54DAB6-90E1-4F1B-B4EE-1B61235D0E74}" type="presOf" srcId="{D66E80BE-9680-4643-9122-05095AB32054}" destId="{1763F6D7-32D8-47DC-BE4B-C32AE806B875}" srcOrd="0" destOrd="0" presId="urn:microsoft.com/office/officeart/2008/layout/NameandTitleOrganizationalChart"/>
    <dgm:cxn modelId="{F099F7C5-AA80-4815-8E21-3D0DD034FAF6}" srcId="{F1CEDA38-F600-42C3-AF5E-BFCD9CEA4BD3}" destId="{47FEC766-EB00-4826-949A-38908DDDFCFF}" srcOrd="0" destOrd="0" parTransId="{C4E1F5CE-1139-43A0-ADCF-C4D2CD36C17E}" sibTransId="{80D9B4E1-856F-4EDE-BF7B-C619912D7F79}"/>
    <dgm:cxn modelId="{1AB203D6-830A-4F8B-BB38-3FBCFDAF00E8}" type="presOf" srcId="{C938B626-A8D7-4A78-9461-03C33CB1297B}" destId="{31641E71-9E39-458E-97DC-B893CA11841D}" srcOrd="0" destOrd="0" presId="urn:microsoft.com/office/officeart/2008/layout/NameandTitleOrganizationalChart"/>
    <dgm:cxn modelId="{E463EFE3-BF2D-4329-B5C5-631B208F56D9}" type="presOf" srcId="{9A4A1122-2559-4809-8E7D-80E495A52988}" destId="{2B0C6B8E-4407-411C-8DE9-2141A141B424}" srcOrd="1" destOrd="0" presId="urn:microsoft.com/office/officeart/2008/layout/NameandTitleOrganizationalChart"/>
    <dgm:cxn modelId="{8E06B0F3-54D5-41E2-9A29-33724D24EE08}" type="presOf" srcId="{4C29877F-A4CD-4112-B086-44017FAFFFF2}" destId="{FD3D23D9-4A2D-4DAA-A5D0-0F5055AE071D}" srcOrd="1" destOrd="0" presId="urn:microsoft.com/office/officeart/2008/layout/NameandTitleOrganizationalChart"/>
    <dgm:cxn modelId="{C8701CA2-3621-4783-BAB2-4E16E60A8D7B}" type="presParOf" srcId="{9AAB65FF-F8D8-4A0D-82AC-3B9E8ACD8445}" destId="{D8B88231-EF96-4DA8-BF27-FCDD9ADC695F}" srcOrd="0" destOrd="0" presId="urn:microsoft.com/office/officeart/2008/layout/NameandTitleOrganizationalChart"/>
    <dgm:cxn modelId="{CECDE6B4-6ED3-45C8-ACF7-035486D6DB62}" type="presParOf" srcId="{D8B88231-EF96-4DA8-BF27-FCDD9ADC695F}" destId="{BA0DB3DC-FE4A-4656-9AE3-CDC0709E25B6}" srcOrd="0" destOrd="0" presId="urn:microsoft.com/office/officeart/2008/layout/NameandTitleOrganizationalChart"/>
    <dgm:cxn modelId="{A22C1AA1-B5C6-4F62-942F-02DCC559DF37}" type="presParOf" srcId="{BA0DB3DC-FE4A-4656-9AE3-CDC0709E25B6}" destId="{CA28C628-8271-4815-BC02-8E9708B896CE}" srcOrd="0" destOrd="0" presId="urn:microsoft.com/office/officeart/2008/layout/NameandTitleOrganizationalChart"/>
    <dgm:cxn modelId="{14A88D30-8216-45C9-A6A7-D0AEC882EB28}" type="presParOf" srcId="{BA0DB3DC-FE4A-4656-9AE3-CDC0709E25B6}" destId="{F214FEEA-314C-4E56-BC05-E636026BF393}" srcOrd="1" destOrd="0" presId="urn:microsoft.com/office/officeart/2008/layout/NameandTitleOrganizationalChart"/>
    <dgm:cxn modelId="{009A465C-3D56-4F43-8206-41241C804EB8}" type="presParOf" srcId="{BA0DB3DC-FE4A-4656-9AE3-CDC0709E25B6}" destId="{FE8365FD-1558-43E4-A390-A3C8E4BACCA2}" srcOrd="2" destOrd="0" presId="urn:microsoft.com/office/officeart/2008/layout/NameandTitleOrganizationalChart"/>
    <dgm:cxn modelId="{D059EF72-266F-4345-A202-5778B92F3B4C}" type="presParOf" srcId="{D8B88231-EF96-4DA8-BF27-FCDD9ADC695F}" destId="{C551F3FA-08A3-42ED-9EF4-A8A6519E53ED}" srcOrd="1" destOrd="0" presId="urn:microsoft.com/office/officeart/2008/layout/NameandTitleOrganizationalChart"/>
    <dgm:cxn modelId="{FC1C7375-6D59-4726-B5BF-F6213CEFAD8C}" type="presParOf" srcId="{C551F3FA-08A3-42ED-9EF4-A8A6519E53ED}" destId="{1E5EF2CB-710F-4F8D-BC7F-EFFBAE288214}" srcOrd="0" destOrd="0" presId="urn:microsoft.com/office/officeart/2008/layout/NameandTitleOrganizationalChart"/>
    <dgm:cxn modelId="{834D8391-9F18-43EC-8616-92C47A3BCEAA}" type="presParOf" srcId="{C551F3FA-08A3-42ED-9EF4-A8A6519E53ED}" destId="{C023F3BD-1A50-4452-BFC8-53B6BBCF329D}" srcOrd="1" destOrd="0" presId="urn:microsoft.com/office/officeart/2008/layout/NameandTitleOrganizationalChart"/>
    <dgm:cxn modelId="{01B28BC4-EA4A-4659-8493-371AD5AEF38C}" type="presParOf" srcId="{C023F3BD-1A50-4452-BFC8-53B6BBCF329D}" destId="{22C3B34D-F3D4-49CA-BE0A-41D9A329AADA}" srcOrd="0" destOrd="0" presId="urn:microsoft.com/office/officeart/2008/layout/NameandTitleOrganizationalChart"/>
    <dgm:cxn modelId="{FC74484D-E9AC-4E8A-A8B8-6B25006E1D4B}" type="presParOf" srcId="{22C3B34D-F3D4-49CA-BE0A-41D9A329AADA}" destId="{836DBA75-8F7E-4C69-BC65-643FB10EE3E2}" srcOrd="0" destOrd="0" presId="urn:microsoft.com/office/officeart/2008/layout/NameandTitleOrganizationalChart"/>
    <dgm:cxn modelId="{1BDC9460-9868-4F14-9FA8-4E1EA33BA4F7}" type="presParOf" srcId="{22C3B34D-F3D4-49CA-BE0A-41D9A329AADA}" destId="{917803B6-A4CC-4EC9-9009-F577B7AAE58A}" srcOrd="1" destOrd="0" presId="urn:microsoft.com/office/officeart/2008/layout/NameandTitleOrganizationalChart"/>
    <dgm:cxn modelId="{EF24D5DE-2A92-4DA1-9644-AC550D81AB38}" type="presParOf" srcId="{22C3B34D-F3D4-49CA-BE0A-41D9A329AADA}" destId="{FD3D23D9-4A2D-4DAA-A5D0-0F5055AE071D}" srcOrd="2" destOrd="0" presId="urn:microsoft.com/office/officeart/2008/layout/NameandTitleOrganizationalChart"/>
    <dgm:cxn modelId="{2C3ACB9C-F168-4F69-A55C-1E75DA24C14D}" type="presParOf" srcId="{C023F3BD-1A50-4452-BFC8-53B6BBCF329D}" destId="{AA33CD10-0999-4A68-8B93-4EC8D1C9328D}" srcOrd="1" destOrd="0" presId="urn:microsoft.com/office/officeart/2008/layout/NameandTitleOrganizationalChart"/>
    <dgm:cxn modelId="{E10E88F9-8C6A-47C0-B7E2-E364882C475B}" type="presParOf" srcId="{AA33CD10-0999-4A68-8B93-4EC8D1C9328D}" destId="{2B774B95-9B6C-4277-ACFC-F2E2642D7B3D}" srcOrd="0" destOrd="0" presId="urn:microsoft.com/office/officeart/2008/layout/NameandTitleOrganizationalChart"/>
    <dgm:cxn modelId="{C616B007-C23A-49BA-AF4B-6906C14F6108}" type="presParOf" srcId="{AA33CD10-0999-4A68-8B93-4EC8D1C9328D}" destId="{8B6AB8A6-E00D-4E7A-AE27-746D5CA5D353}" srcOrd="1" destOrd="0" presId="urn:microsoft.com/office/officeart/2008/layout/NameandTitleOrganizationalChart"/>
    <dgm:cxn modelId="{02C85E3C-6D13-41BD-93E5-FC11131031AA}" type="presParOf" srcId="{8B6AB8A6-E00D-4E7A-AE27-746D5CA5D353}" destId="{7F205B8D-7EEB-4389-B4E1-B45E1C9035CC}" srcOrd="0" destOrd="0" presId="urn:microsoft.com/office/officeart/2008/layout/NameandTitleOrganizationalChart"/>
    <dgm:cxn modelId="{1A39189C-CC85-4A50-A53A-E900EE2A9B85}" type="presParOf" srcId="{7F205B8D-7EEB-4389-B4E1-B45E1C9035CC}" destId="{A888C5F7-6600-4FF5-BEAA-941F9675588A}" srcOrd="0" destOrd="0" presId="urn:microsoft.com/office/officeart/2008/layout/NameandTitleOrganizationalChart"/>
    <dgm:cxn modelId="{AA00406C-88CB-42D6-AC0E-159191159609}" type="presParOf" srcId="{7F205B8D-7EEB-4389-B4E1-B45E1C9035CC}" destId="{1763F6D7-32D8-47DC-BE4B-C32AE806B875}" srcOrd="1" destOrd="0" presId="urn:microsoft.com/office/officeart/2008/layout/NameandTitleOrganizationalChart"/>
    <dgm:cxn modelId="{E176797F-5C22-4E9B-9C82-FE6E5B57ECF9}" type="presParOf" srcId="{7F205B8D-7EEB-4389-B4E1-B45E1C9035CC}" destId="{2B0C6B8E-4407-411C-8DE9-2141A141B424}" srcOrd="2" destOrd="0" presId="urn:microsoft.com/office/officeart/2008/layout/NameandTitleOrganizationalChart"/>
    <dgm:cxn modelId="{04171D08-EDD4-49F9-93A2-6A8154A5D122}" type="presParOf" srcId="{8B6AB8A6-E00D-4E7A-AE27-746D5CA5D353}" destId="{A23B1D4B-1AB5-4ED0-8E4F-D0735F7E28E4}" srcOrd="1" destOrd="0" presId="urn:microsoft.com/office/officeart/2008/layout/NameandTitleOrganizationalChart"/>
    <dgm:cxn modelId="{BA44C033-D62F-4C32-8540-6CB78654F77B}" type="presParOf" srcId="{8B6AB8A6-E00D-4E7A-AE27-746D5CA5D353}" destId="{039C526C-FBFF-4E8F-85C5-52515BCE1D97}" srcOrd="2" destOrd="0" presId="urn:microsoft.com/office/officeart/2008/layout/NameandTitleOrganizationalChart"/>
    <dgm:cxn modelId="{E05A01C6-3FA8-4E37-A4CD-93D5CA6B032E}" type="presParOf" srcId="{C023F3BD-1A50-4452-BFC8-53B6BBCF329D}" destId="{A01D5A51-06C4-4162-A778-426644ADE8B7}" srcOrd="2" destOrd="0" presId="urn:microsoft.com/office/officeart/2008/layout/NameandTitleOrganizationalChart"/>
    <dgm:cxn modelId="{355E58ED-154C-4CB0-AAF8-AA242D566B50}" type="presParOf" srcId="{C551F3FA-08A3-42ED-9EF4-A8A6519E53ED}" destId="{FF5CC660-F5E2-4CB7-9648-3ECA15DBEE61}" srcOrd="2" destOrd="0" presId="urn:microsoft.com/office/officeart/2008/layout/NameandTitleOrganizationalChart"/>
    <dgm:cxn modelId="{7F5945B0-EFCB-4C1A-AC31-5385713CE84B}" type="presParOf" srcId="{C551F3FA-08A3-42ED-9EF4-A8A6519E53ED}" destId="{96A623B0-58CF-4487-9D68-16E93D45D9B0}" srcOrd="3" destOrd="0" presId="urn:microsoft.com/office/officeart/2008/layout/NameandTitleOrganizationalChart"/>
    <dgm:cxn modelId="{448EAEDA-7180-40E4-9E63-3AF1BB2D6899}" type="presParOf" srcId="{96A623B0-58CF-4487-9D68-16E93D45D9B0}" destId="{1C605D2C-501D-4E0C-8F3A-7A1ABCDDD6A0}" srcOrd="0" destOrd="0" presId="urn:microsoft.com/office/officeart/2008/layout/NameandTitleOrganizationalChart"/>
    <dgm:cxn modelId="{FBE91473-BCDA-48C6-99E1-3B4344C7B058}" type="presParOf" srcId="{1C605D2C-501D-4E0C-8F3A-7A1ABCDDD6A0}" destId="{B2E10677-DD22-4C8E-824F-23E02DD7DE14}" srcOrd="0" destOrd="0" presId="urn:microsoft.com/office/officeart/2008/layout/NameandTitleOrganizationalChart"/>
    <dgm:cxn modelId="{59DBA14D-67AE-4AEE-A8B5-86B817EA0AA8}" type="presParOf" srcId="{1C605D2C-501D-4E0C-8F3A-7A1ABCDDD6A0}" destId="{99002FD3-33DF-4A60-A92D-1A7855F9E172}" srcOrd="1" destOrd="0" presId="urn:microsoft.com/office/officeart/2008/layout/NameandTitleOrganizationalChart"/>
    <dgm:cxn modelId="{7F1F6E9F-FD10-4133-A751-E5F7A4C5B808}" type="presParOf" srcId="{1C605D2C-501D-4E0C-8F3A-7A1ABCDDD6A0}" destId="{F7E5FC6A-7A9E-486B-B617-190DB5EA7DAA}" srcOrd="2" destOrd="0" presId="urn:microsoft.com/office/officeart/2008/layout/NameandTitleOrganizationalChart"/>
    <dgm:cxn modelId="{57A5560B-89FA-4738-A9DE-0D4F868C3F82}" type="presParOf" srcId="{96A623B0-58CF-4487-9D68-16E93D45D9B0}" destId="{9602BE24-85FE-42AF-B2B7-87C0C8D955BF}" srcOrd="1" destOrd="0" presId="urn:microsoft.com/office/officeart/2008/layout/NameandTitleOrganizationalChart"/>
    <dgm:cxn modelId="{F450B88B-948F-4DC6-BC07-FDF4A6C83E18}" type="presParOf" srcId="{9602BE24-85FE-42AF-B2B7-87C0C8D955BF}" destId="{4CC7FF7A-4C50-4CFB-A907-F1DFBE405B79}" srcOrd="0" destOrd="0" presId="urn:microsoft.com/office/officeart/2008/layout/NameandTitleOrganizationalChart"/>
    <dgm:cxn modelId="{692107D8-983B-4728-8120-CEEB49A6CE88}" type="presParOf" srcId="{9602BE24-85FE-42AF-B2B7-87C0C8D955BF}" destId="{C871BD16-53C3-4DE0-BEEE-9448BF8F3A54}" srcOrd="1" destOrd="0" presId="urn:microsoft.com/office/officeart/2008/layout/NameandTitleOrganizationalChart"/>
    <dgm:cxn modelId="{8E12CF90-50E8-4FED-9E27-8D890BDF2B47}" type="presParOf" srcId="{C871BD16-53C3-4DE0-BEEE-9448BF8F3A54}" destId="{14028FF4-6BCE-465A-9D36-15A6DBD2ACBE}" srcOrd="0" destOrd="0" presId="urn:microsoft.com/office/officeart/2008/layout/NameandTitleOrganizationalChart"/>
    <dgm:cxn modelId="{68F5BDA5-BCE0-45BE-9163-78247784C645}" type="presParOf" srcId="{14028FF4-6BCE-465A-9D36-15A6DBD2ACBE}" destId="{87C8F78F-E080-4F7E-BB37-542CF6F0A2AD}" srcOrd="0" destOrd="0" presId="urn:microsoft.com/office/officeart/2008/layout/NameandTitleOrganizationalChart"/>
    <dgm:cxn modelId="{17EFA784-BCAC-4E3C-85CA-38A5965E005F}" type="presParOf" srcId="{14028FF4-6BCE-465A-9D36-15A6DBD2ACBE}" destId="{31641E71-9E39-458E-97DC-B893CA11841D}" srcOrd="1" destOrd="0" presId="urn:microsoft.com/office/officeart/2008/layout/NameandTitleOrganizationalChart"/>
    <dgm:cxn modelId="{9DD012AE-E7E6-473E-AC42-C29F3F62F8F8}" type="presParOf" srcId="{14028FF4-6BCE-465A-9D36-15A6DBD2ACBE}" destId="{6CD07B63-E4EA-4FFB-9AFD-32DE4933F103}" srcOrd="2" destOrd="0" presId="urn:microsoft.com/office/officeart/2008/layout/NameandTitleOrganizationalChart"/>
    <dgm:cxn modelId="{D4B8A103-DE5A-4EA5-8F8E-39385E6B4929}" type="presParOf" srcId="{C871BD16-53C3-4DE0-BEEE-9448BF8F3A54}" destId="{0D6A110F-C957-46EC-A38C-A173EC6C29B8}" srcOrd="1" destOrd="0" presId="urn:microsoft.com/office/officeart/2008/layout/NameandTitleOrganizationalChart"/>
    <dgm:cxn modelId="{C5676D5D-2100-4F0B-85AD-DBA339013015}" type="presParOf" srcId="{C871BD16-53C3-4DE0-BEEE-9448BF8F3A54}" destId="{44284E1D-CA67-4D91-8555-2971A4AC4F6E}" srcOrd="2" destOrd="0" presId="urn:microsoft.com/office/officeart/2008/layout/NameandTitleOrganizationalChart"/>
    <dgm:cxn modelId="{214633D2-9F6D-4560-9E49-50FBCB7944D7}" type="presParOf" srcId="{96A623B0-58CF-4487-9D68-16E93D45D9B0}" destId="{244DC0DB-EED6-4A57-9CF1-EF8A8C76A8BD}" srcOrd="2" destOrd="0" presId="urn:microsoft.com/office/officeart/2008/layout/NameandTitleOrganizationalChart"/>
    <dgm:cxn modelId="{5AF9BF47-ED26-479C-AF93-E2F7C66A90F3}" type="presParOf" srcId="{D8B88231-EF96-4DA8-BF27-FCDD9ADC695F}" destId="{02059087-2424-4B67-99EB-04036271607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CEDA38-F600-42C3-AF5E-BFCD9CEA4BD3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nl-NL"/>
        </a:p>
      </dgm:t>
    </dgm:pt>
    <dgm:pt modelId="{47FEC766-EB00-4826-949A-38908DDDFCFF}">
      <dgm:prSet phldrT="[Tekst]"/>
      <dgm:spPr/>
      <dgm:t>
        <a:bodyPr/>
        <a:lstStyle/>
        <a:p>
          <a:r>
            <a:rPr lang="nl-NL" dirty="0"/>
            <a:t>OVERTREDING</a:t>
          </a:r>
        </a:p>
      </dgm:t>
    </dgm:pt>
    <dgm:pt modelId="{C4E1F5CE-1139-43A0-ADCF-C4D2CD36C17E}" type="parTrans" cxnId="{F099F7C5-AA80-4815-8E21-3D0DD034FAF6}">
      <dgm:prSet/>
      <dgm:spPr/>
      <dgm:t>
        <a:bodyPr/>
        <a:lstStyle/>
        <a:p>
          <a:endParaRPr lang="nl-NL"/>
        </a:p>
      </dgm:t>
    </dgm:pt>
    <dgm:pt modelId="{80D9B4E1-856F-4EDE-BF7B-C619912D7F79}" type="sibTrans" cxnId="{F099F7C5-AA80-4815-8E21-3D0DD034FAF6}">
      <dgm:prSet/>
      <dgm:spPr/>
      <dgm:t>
        <a:bodyPr/>
        <a:lstStyle/>
        <a:p>
          <a:r>
            <a:rPr lang="nl-NL" dirty="0"/>
            <a:t>Constatering</a:t>
          </a:r>
        </a:p>
      </dgm:t>
    </dgm:pt>
    <dgm:pt modelId="{4C29877F-A4CD-4112-B086-44017FAFFFF2}">
      <dgm:prSet phldrT="[Tekst]"/>
      <dgm:spPr/>
      <dgm:t>
        <a:bodyPr/>
        <a:lstStyle/>
        <a:p>
          <a:r>
            <a:rPr lang="nl-NL" dirty="0"/>
            <a:t>Bestuursrecht</a:t>
          </a:r>
        </a:p>
      </dgm:t>
    </dgm:pt>
    <dgm:pt modelId="{D98E7906-2C58-4ED3-ADFE-7F18664498CB}" type="parTrans" cxnId="{26E5CE7C-AF12-4B95-BE46-79A711B0FB8E}">
      <dgm:prSet/>
      <dgm:spPr/>
      <dgm:t>
        <a:bodyPr/>
        <a:lstStyle/>
        <a:p>
          <a:endParaRPr lang="nl-NL"/>
        </a:p>
      </dgm:t>
    </dgm:pt>
    <dgm:pt modelId="{2CD3BD83-4602-4333-8B66-6CD8420C51FC}" type="sibTrans" cxnId="{26E5CE7C-AF12-4B95-BE46-79A711B0FB8E}">
      <dgm:prSet/>
      <dgm:spPr/>
      <dgm:t>
        <a:bodyPr/>
        <a:lstStyle/>
        <a:p>
          <a:r>
            <a:rPr lang="nl-NL" dirty="0"/>
            <a:t>Toezichthouder</a:t>
          </a:r>
        </a:p>
      </dgm:t>
    </dgm:pt>
    <dgm:pt modelId="{BCEABD2E-FCCE-4DFE-A0B6-98ABF4B0F398}">
      <dgm:prSet phldrT="[Tekst]"/>
      <dgm:spPr/>
      <dgm:t>
        <a:bodyPr/>
        <a:lstStyle/>
        <a:p>
          <a:r>
            <a:rPr lang="nl-NL" dirty="0"/>
            <a:t>Strafrecht</a:t>
          </a:r>
        </a:p>
      </dgm:t>
    </dgm:pt>
    <dgm:pt modelId="{95C0C182-5040-4AF0-A753-26A9702C1334}" type="parTrans" cxnId="{2269F8A8-2500-49DE-A405-44C76F473E8E}">
      <dgm:prSet/>
      <dgm:spPr/>
      <dgm:t>
        <a:bodyPr/>
        <a:lstStyle/>
        <a:p>
          <a:endParaRPr lang="nl-NL"/>
        </a:p>
      </dgm:t>
    </dgm:pt>
    <dgm:pt modelId="{A1752AB2-F096-442E-85C3-FEDD2467D3A8}" type="sibTrans" cxnId="{2269F8A8-2500-49DE-A405-44C76F473E8E}">
      <dgm:prSet/>
      <dgm:spPr/>
      <dgm:t>
        <a:bodyPr/>
        <a:lstStyle/>
        <a:p>
          <a:r>
            <a:rPr lang="nl-NL" dirty="0"/>
            <a:t>BOA /Politie</a:t>
          </a:r>
        </a:p>
      </dgm:t>
    </dgm:pt>
    <dgm:pt modelId="{9A4A1122-2559-4809-8E7D-80E495A52988}">
      <dgm:prSet phldrT="[Tekst]"/>
      <dgm:spPr/>
      <dgm:t>
        <a:bodyPr/>
        <a:lstStyle/>
        <a:p>
          <a:r>
            <a:rPr lang="nl-NL" dirty="0"/>
            <a:t>Bestuurlijke boete</a:t>
          </a:r>
        </a:p>
      </dgm:t>
    </dgm:pt>
    <dgm:pt modelId="{56BF3F2F-07B8-4A06-A858-6F6D3CA5936E}" type="parTrans" cxnId="{EA030F3E-8038-44F9-88CB-4FC6D57A27A9}">
      <dgm:prSet/>
      <dgm:spPr/>
      <dgm:t>
        <a:bodyPr/>
        <a:lstStyle/>
        <a:p>
          <a:endParaRPr lang="nl-NL"/>
        </a:p>
      </dgm:t>
    </dgm:pt>
    <dgm:pt modelId="{D66E80BE-9680-4643-9122-05095AB32054}" type="sibTrans" cxnId="{EA030F3E-8038-44F9-88CB-4FC6D57A27A9}">
      <dgm:prSet/>
      <dgm:spPr/>
      <dgm:t>
        <a:bodyPr/>
        <a:lstStyle/>
        <a:p>
          <a:r>
            <a:rPr lang="nl-NL" dirty="0"/>
            <a:t>Feitenboekje</a:t>
          </a:r>
        </a:p>
      </dgm:t>
    </dgm:pt>
    <dgm:pt modelId="{0C404DA8-2119-4FD5-A7B5-2D6B20F542BD}">
      <dgm:prSet phldrT="[Tekst]"/>
      <dgm:spPr/>
      <dgm:t>
        <a:bodyPr/>
        <a:lstStyle/>
        <a:p>
          <a:r>
            <a:rPr lang="nl-NL" dirty="0"/>
            <a:t>Boete</a:t>
          </a:r>
        </a:p>
      </dgm:t>
    </dgm:pt>
    <dgm:pt modelId="{7D22A847-67F7-4D60-A691-6BB521B5923E}" type="parTrans" cxnId="{8ABE0450-FE73-4BD1-BAFC-1398424DE301}">
      <dgm:prSet/>
      <dgm:spPr/>
      <dgm:t>
        <a:bodyPr/>
        <a:lstStyle/>
        <a:p>
          <a:endParaRPr lang="nl-NL"/>
        </a:p>
      </dgm:t>
    </dgm:pt>
    <dgm:pt modelId="{C938B626-A8D7-4A78-9461-03C33CB1297B}" type="sibTrans" cxnId="{8ABE0450-FE73-4BD1-BAFC-1398424DE301}">
      <dgm:prSet/>
      <dgm:spPr/>
      <dgm:t>
        <a:bodyPr/>
        <a:lstStyle/>
        <a:p>
          <a:r>
            <a:rPr lang="nl-NL" dirty="0"/>
            <a:t>Feitenboekje</a:t>
          </a:r>
        </a:p>
      </dgm:t>
    </dgm:pt>
    <dgm:pt modelId="{9AAB65FF-F8D8-4A0D-82AC-3B9E8ACD8445}" type="pres">
      <dgm:prSet presAssocID="{F1CEDA38-F600-42C3-AF5E-BFCD9CEA4BD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8B88231-EF96-4DA8-BF27-FCDD9ADC695F}" type="pres">
      <dgm:prSet presAssocID="{47FEC766-EB00-4826-949A-38908DDDFCFF}" presName="hierRoot1" presStyleCnt="0">
        <dgm:presLayoutVars>
          <dgm:hierBranch val="init"/>
        </dgm:presLayoutVars>
      </dgm:prSet>
      <dgm:spPr/>
    </dgm:pt>
    <dgm:pt modelId="{BA0DB3DC-FE4A-4656-9AE3-CDC0709E25B6}" type="pres">
      <dgm:prSet presAssocID="{47FEC766-EB00-4826-949A-38908DDDFCFF}" presName="rootComposite1" presStyleCnt="0"/>
      <dgm:spPr/>
    </dgm:pt>
    <dgm:pt modelId="{CA28C628-8271-4815-BC02-8E9708B896CE}" type="pres">
      <dgm:prSet presAssocID="{47FEC766-EB00-4826-949A-38908DDDFCFF}" presName="rootText1" presStyleLbl="node0" presStyleIdx="0" presStyleCnt="1" custLinFactY="-98195" custLinFactNeighborX="13858" custLinFactNeighborY="-100000">
        <dgm:presLayoutVars>
          <dgm:chMax/>
          <dgm:chPref val="3"/>
        </dgm:presLayoutVars>
      </dgm:prSet>
      <dgm:spPr/>
    </dgm:pt>
    <dgm:pt modelId="{F214FEEA-314C-4E56-BC05-E636026BF393}" type="pres">
      <dgm:prSet presAssocID="{47FEC766-EB00-4826-949A-38908DDDFCFF}" presName="titleText1" presStyleLbl="fgAcc0" presStyleIdx="0" presStyleCnt="1">
        <dgm:presLayoutVars>
          <dgm:chMax val="0"/>
          <dgm:chPref val="0"/>
        </dgm:presLayoutVars>
      </dgm:prSet>
      <dgm:spPr/>
    </dgm:pt>
    <dgm:pt modelId="{FE8365FD-1558-43E4-A390-A3C8E4BACCA2}" type="pres">
      <dgm:prSet presAssocID="{47FEC766-EB00-4826-949A-38908DDDFCFF}" presName="rootConnector1" presStyleLbl="node1" presStyleIdx="0" presStyleCnt="4"/>
      <dgm:spPr/>
    </dgm:pt>
    <dgm:pt modelId="{C551F3FA-08A3-42ED-9EF4-A8A6519E53ED}" type="pres">
      <dgm:prSet presAssocID="{47FEC766-EB00-4826-949A-38908DDDFCFF}" presName="hierChild2" presStyleCnt="0"/>
      <dgm:spPr/>
    </dgm:pt>
    <dgm:pt modelId="{1E5EF2CB-710F-4F8D-BC7F-EFFBAE288214}" type="pres">
      <dgm:prSet presAssocID="{D98E7906-2C58-4ED3-ADFE-7F18664498CB}" presName="Name37" presStyleLbl="parChTrans1D2" presStyleIdx="0" presStyleCnt="2"/>
      <dgm:spPr/>
    </dgm:pt>
    <dgm:pt modelId="{C023F3BD-1A50-4452-BFC8-53B6BBCF329D}" type="pres">
      <dgm:prSet presAssocID="{4C29877F-A4CD-4112-B086-44017FAFFFF2}" presName="hierRoot2" presStyleCnt="0">
        <dgm:presLayoutVars>
          <dgm:hierBranch val="init"/>
        </dgm:presLayoutVars>
      </dgm:prSet>
      <dgm:spPr/>
    </dgm:pt>
    <dgm:pt modelId="{22C3B34D-F3D4-49CA-BE0A-41D9A329AADA}" type="pres">
      <dgm:prSet presAssocID="{4C29877F-A4CD-4112-B086-44017FAFFFF2}" presName="rootComposite" presStyleCnt="0"/>
      <dgm:spPr/>
    </dgm:pt>
    <dgm:pt modelId="{836DBA75-8F7E-4C69-BC65-643FB10EE3E2}" type="pres">
      <dgm:prSet presAssocID="{4C29877F-A4CD-4112-B086-44017FAFFFF2}" presName="rootText" presStyleLbl="node1" presStyleIdx="0" presStyleCnt="4">
        <dgm:presLayoutVars>
          <dgm:chMax/>
          <dgm:chPref val="3"/>
        </dgm:presLayoutVars>
      </dgm:prSet>
      <dgm:spPr/>
    </dgm:pt>
    <dgm:pt modelId="{917803B6-A4CC-4EC9-9009-F577B7AAE58A}" type="pres">
      <dgm:prSet presAssocID="{4C29877F-A4CD-4112-B086-44017FAFFFF2}" presName="titleText2" presStyleLbl="fgAcc1" presStyleIdx="0" presStyleCnt="4">
        <dgm:presLayoutVars>
          <dgm:chMax val="0"/>
          <dgm:chPref val="0"/>
        </dgm:presLayoutVars>
      </dgm:prSet>
      <dgm:spPr/>
    </dgm:pt>
    <dgm:pt modelId="{FD3D23D9-4A2D-4DAA-A5D0-0F5055AE071D}" type="pres">
      <dgm:prSet presAssocID="{4C29877F-A4CD-4112-B086-44017FAFFFF2}" presName="rootConnector" presStyleLbl="node2" presStyleIdx="0" presStyleCnt="0"/>
      <dgm:spPr/>
    </dgm:pt>
    <dgm:pt modelId="{AA33CD10-0999-4A68-8B93-4EC8D1C9328D}" type="pres">
      <dgm:prSet presAssocID="{4C29877F-A4CD-4112-B086-44017FAFFFF2}" presName="hierChild4" presStyleCnt="0"/>
      <dgm:spPr/>
    </dgm:pt>
    <dgm:pt modelId="{2B774B95-9B6C-4277-ACFC-F2E2642D7B3D}" type="pres">
      <dgm:prSet presAssocID="{56BF3F2F-07B8-4A06-A858-6F6D3CA5936E}" presName="Name37" presStyleLbl="parChTrans1D3" presStyleIdx="0" presStyleCnt="2"/>
      <dgm:spPr/>
    </dgm:pt>
    <dgm:pt modelId="{8B6AB8A6-E00D-4E7A-AE27-746D5CA5D353}" type="pres">
      <dgm:prSet presAssocID="{9A4A1122-2559-4809-8E7D-80E495A52988}" presName="hierRoot2" presStyleCnt="0">
        <dgm:presLayoutVars>
          <dgm:hierBranch val="init"/>
        </dgm:presLayoutVars>
      </dgm:prSet>
      <dgm:spPr/>
    </dgm:pt>
    <dgm:pt modelId="{7F205B8D-7EEB-4389-B4E1-B45E1C9035CC}" type="pres">
      <dgm:prSet presAssocID="{9A4A1122-2559-4809-8E7D-80E495A52988}" presName="rootComposite" presStyleCnt="0"/>
      <dgm:spPr/>
    </dgm:pt>
    <dgm:pt modelId="{A888C5F7-6600-4FF5-BEAA-941F9675588A}" type="pres">
      <dgm:prSet presAssocID="{9A4A1122-2559-4809-8E7D-80E495A52988}" presName="rootText" presStyleLbl="node1" presStyleIdx="1" presStyleCnt="4" custScaleY="87496">
        <dgm:presLayoutVars>
          <dgm:chMax/>
          <dgm:chPref val="3"/>
        </dgm:presLayoutVars>
      </dgm:prSet>
      <dgm:spPr/>
    </dgm:pt>
    <dgm:pt modelId="{1763F6D7-32D8-47DC-BE4B-C32AE806B875}" type="pres">
      <dgm:prSet presAssocID="{9A4A1122-2559-4809-8E7D-80E495A52988}" presName="titleText2" presStyleLbl="fgAcc1" presStyleIdx="1" presStyleCnt="4">
        <dgm:presLayoutVars>
          <dgm:chMax val="0"/>
          <dgm:chPref val="0"/>
        </dgm:presLayoutVars>
      </dgm:prSet>
      <dgm:spPr/>
    </dgm:pt>
    <dgm:pt modelId="{2B0C6B8E-4407-411C-8DE9-2141A141B424}" type="pres">
      <dgm:prSet presAssocID="{9A4A1122-2559-4809-8E7D-80E495A52988}" presName="rootConnector" presStyleLbl="node3" presStyleIdx="0" presStyleCnt="0"/>
      <dgm:spPr/>
    </dgm:pt>
    <dgm:pt modelId="{A23B1D4B-1AB5-4ED0-8E4F-D0735F7E28E4}" type="pres">
      <dgm:prSet presAssocID="{9A4A1122-2559-4809-8E7D-80E495A52988}" presName="hierChild4" presStyleCnt="0"/>
      <dgm:spPr/>
    </dgm:pt>
    <dgm:pt modelId="{039C526C-FBFF-4E8F-85C5-52515BCE1D97}" type="pres">
      <dgm:prSet presAssocID="{9A4A1122-2559-4809-8E7D-80E495A52988}" presName="hierChild5" presStyleCnt="0"/>
      <dgm:spPr/>
    </dgm:pt>
    <dgm:pt modelId="{A01D5A51-06C4-4162-A778-426644ADE8B7}" type="pres">
      <dgm:prSet presAssocID="{4C29877F-A4CD-4112-B086-44017FAFFFF2}" presName="hierChild5" presStyleCnt="0"/>
      <dgm:spPr/>
    </dgm:pt>
    <dgm:pt modelId="{FF5CC660-F5E2-4CB7-9648-3ECA15DBEE61}" type="pres">
      <dgm:prSet presAssocID="{95C0C182-5040-4AF0-A753-26A9702C1334}" presName="Name37" presStyleLbl="parChTrans1D2" presStyleIdx="1" presStyleCnt="2"/>
      <dgm:spPr/>
    </dgm:pt>
    <dgm:pt modelId="{96A623B0-58CF-4487-9D68-16E93D45D9B0}" type="pres">
      <dgm:prSet presAssocID="{BCEABD2E-FCCE-4DFE-A0B6-98ABF4B0F398}" presName="hierRoot2" presStyleCnt="0">
        <dgm:presLayoutVars>
          <dgm:hierBranch val="init"/>
        </dgm:presLayoutVars>
      </dgm:prSet>
      <dgm:spPr/>
    </dgm:pt>
    <dgm:pt modelId="{1C605D2C-501D-4E0C-8F3A-7A1ABCDDD6A0}" type="pres">
      <dgm:prSet presAssocID="{BCEABD2E-FCCE-4DFE-A0B6-98ABF4B0F398}" presName="rootComposite" presStyleCnt="0"/>
      <dgm:spPr/>
    </dgm:pt>
    <dgm:pt modelId="{B2E10677-DD22-4C8E-824F-23E02DD7DE14}" type="pres">
      <dgm:prSet presAssocID="{BCEABD2E-FCCE-4DFE-A0B6-98ABF4B0F398}" presName="rootText" presStyleLbl="node1" presStyleIdx="2" presStyleCnt="4">
        <dgm:presLayoutVars>
          <dgm:chMax/>
          <dgm:chPref val="3"/>
        </dgm:presLayoutVars>
      </dgm:prSet>
      <dgm:spPr/>
    </dgm:pt>
    <dgm:pt modelId="{99002FD3-33DF-4A60-A92D-1A7855F9E172}" type="pres">
      <dgm:prSet presAssocID="{BCEABD2E-FCCE-4DFE-A0B6-98ABF4B0F398}" presName="titleText2" presStyleLbl="fgAcc1" presStyleIdx="2" presStyleCnt="4">
        <dgm:presLayoutVars>
          <dgm:chMax val="0"/>
          <dgm:chPref val="0"/>
        </dgm:presLayoutVars>
      </dgm:prSet>
      <dgm:spPr/>
    </dgm:pt>
    <dgm:pt modelId="{F7E5FC6A-7A9E-486B-B617-190DB5EA7DAA}" type="pres">
      <dgm:prSet presAssocID="{BCEABD2E-FCCE-4DFE-A0B6-98ABF4B0F398}" presName="rootConnector" presStyleLbl="node2" presStyleIdx="0" presStyleCnt="0"/>
      <dgm:spPr/>
    </dgm:pt>
    <dgm:pt modelId="{9602BE24-85FE-42AF-B2B7-87C0C8D955BF}" type="pres">
      <dgm:prSet presAssocID="{BCEABD2E-FCCE-4DFE-A0B6-98ABF4B0F398}" presName="hierChild4" presStyleCnt="0"/>
      <dgm:spPr/>
    </dgm:pt>
    <dgm:pt modelId="{4CC7FF7A-4C50-4CFB-A907-F1DFBE405B79}" type="pres">
      <dgm:prSet presAssocID="{7D22A847-67F7-4D60-A691-6BB521B5923E}" presName="Name37" presStyleLbl="parChTrans1D3" presStyleIdx="1" presStyleCnt="2"/>
      <dgm:spPr/>
    </dgm:pt>
    <dgm:pt modelId="{C871BD16-53C3-4DE0-BEEE-9448BF8F3A54}" type="pres">
      <dgm:prSet presAssocID="{0C404DA8-2119-4FD5-A7B5-2D6B20F542BD}" presName="hierRoot2" presStyleCnt="0">
        <dgm:presLayoutVars>
          <dgm:hierBranch val="init"/>
        </dgm:presLayoutVars>
      </dgm:prSet>
      <dgm:spPr/>
    </dgm:pt>
    <dgm:pt modelId="{14028FF4-6BCE-465A-9D36-15A6DBD2ACBE}" type="pres">
      <dgm:prSet presAssocID="{0C404DA8-2119-4FD5-A7B5-2D6B20F542BD}" presName="rootComposite" presStyleCnt="0"/>
      <dgm:spPr/>
    </dgm:pt>
    <dgm:pt modelId="{87C8F78F-E080-4F7E-BB37-542CF6F0A2AD}" type="pres">
      <dgm:prSet presAssocID="{0C404DA8-2119-4FD5-A7B5-2D6B20F542BD}" presName="rootText" presStyleLbl="node1" presStyleIdx="3" presStyleCnt="4">
        <dgm:presLayoutVars>
          <dgm:chMax/>
          <dgm:chPref val="3"/>
        </dgm:presLayoutVars>
      </dgm:prSet>
      <dgm:spPr/>
    </dgm:pt>
    <dgm:pt modelId="{31641E71-9E39-458E-97DC-B893CA11841D}" type="pres">
      <dgm:prSet presAssocID="{0C404DA8-2119-4FD5-A7B5-2D6B20F542BD}" presName="titleText2" presStyleLbl="fgAcc1" presStyleIdx="3" presStyleCnt="4">
        <dgm:presLayoutVars>
          <dgm:chMax val="0"/>
          <dgm:chPref val="0"/>
        </dgm:presLayoutVars>
      </dgm:prSet>
      <dgm:spPr/>
    </dgm:pt>
    <dgm:pt modelId="{6CD07B63-E4EA-4FFB-9AFD-32DE4933F103}" type="pres">
      <dgm:prSet presAssocID="{0C404DA8-2119-4FD5-A7B5-2D6B20F542BD}" presName="rootConnector" presStyleLbl="node3" presStyleIdx="0" presStyleCnt="0"/>
      <dgm:spPr/>
    </dgm:pt>
    <dgm:pt modelId="{0D6A110F-C957-46EC-A38C-A173EC6C29B8}" type="pres">
      <dgm:prSet presAssocID="{0C404DA8-2119-4FD5-A7B5-2D6B20F542BD}" presName="hierChild4" presStyleCnt="0"/>
      <dgm:spPr/>
    </dgm:pt>
    <dgm:pt modelId="{44284E1D-CA67-4D91-8555-2971A4AC4F6E}" type="pres">
      <dgm:prSet presAssocID="{0C404DA8-2119-4FD5-A7B5-2D6B20F542BD}" presName="hierChild5" presStyleCnt="0"/>
      <dgm:spPr/>
    </dgm:pt>
    <dgm:pt modelId="{244DC0DB-EED6-4A57-9CF1-EF8A8C76A8BD}" type="pres">
      <dgm:prSet presAssocID="{BCEABD2E-FCCE-4DFE-A0B6-98ABF4B0F398}" presName="hierChild5" presStyleCnt="0"/>
      <dgm:spPr/>
    </dgm:pt>
    <dgm:pt modelId="{02059087-2424-4B67-99EB-040362716074}" type="pres">
      <dgm:prSet presAssocID="{47FEC766-EB00-4826-949A-38908DDDFCFF}" presName="hierChild3" presStyleCnt="0"/>
      <dgm:spPr/>
    </dgm:pt>
  </dgm:ptLst>
  <dgm:cxnLst>
    <dgm:cxn modelId="{2058C203-4ECC-422B-A8E6-8AC6A3136B58}" type="presOf" srcId="{BCEABD2E-FCCE-4DFE-A0B6-98ABF4B0F398}" destId="{B2E10677-DD22-4C8E-824F-23E02DD7DE14}" srcOrd="0" destOrd="0" presId="urn:microsoft.com/office/officeart/2008/layout/NameandTitleOrganizationalChart"/>
    <dgm:cxn modelId="{97F19E1E-51E5-4358-8F8D-EFF1970C37A2}" type="presOf" srcId="{0C404DA8-2119-4FD5-A7B5-2D6B20F542BD}" destId="{6CD07B63-E4EA-4FFB-9AFD-32DE4933F103}" srcOrd="1" destOrd="0" presId="urn:microsoft.com/office/officeart/2008/layout/NameandTitleOrganizationalChart"/>
    <dgm:cxn modelId="{01E2B239-D70B-4C5C-B1CC-63F18784E1F0}" type="presOf" srcId="{56BF3F2F-07B8-4A06-A858-6F6D3CA5936E}" destId="{2B774B95-9B6C-4277-ACFC-F2E2642D7B3D}" srcOrd="0" destOrd="0" presId="urn:microsoft.com/office/officeart/2008/layout/NameandTitleOrganizationalChart"/>
    <dgm:cxn modelId="{EA030F3E-8038-44F9-88CB-4FC6D57A27A9}" srcId="{4C29877F-A4CD-4112-B086-44017FAFFFF2}" destId="{9A4A1122-2559-4809-8E7D-80E495A52988}" srcOrd="0" destOrd="0" parTransId="{56BF3F2F-07B8-4A06-A858-6F6D3CA5936E}" sibTransId="{D66E80BE-9680-4643-9122-05095AB32054}"/>
    <dgm:cxn modelId="{7FE80A67-A1FC-4578-A57D-0635F30FDB2C}" type="presOf" srcId="{2CD3BD83-4602-4333-8B66-6CD8420C51FC}" destId="{917803B6-A4CC-4EC9-9009-F577B7AAE58A}" srcOrd="0" destOrd="0" presId="urn:microsoft.com/office/officeart/2008/layout/NameandTitleOrganizationalChart"/>
    <dgm:cxn modelId="{D65A6C6D-C877-470F-9174-C84EB95138C7}" type="presOf" srcId="{BCEABD2E-FCCE-4DFE-A0B6-98ABF4B0F398}" destId="{F7E5FC6A-7A9E-486B-B617-190DB5EA7DAA}" srcOrd="1" destOrd="0" presId="urn:microsoft.com/office/officeart/2008/layout/NameandTitleOrganizationalChart"/>
    <dgm:cxn modelId="{E423866E-39E0-4D2C-9DE2-817C08E473E6}" type="presOf" srcId="{47FEC766-EB00-4826-949A-38908DDDFCFF}" destId="{FE8365FD-1558-43E4-A390-A3C8E4BACCA2}" srcOrd="1" destOrd="0" presId="urn:microsoft.com/office/officeart/2008/layout/NameandTitleOrganizationalChart"/>
    <dgm:cxn modelId="{8ABE0450-FE73-4BD1-BAFC-1398424DE301}" srcId="{BCEABD2E-FCCE-4DFE-A0B6-98ABF4B0F398}" destId="{0C404DA8-2119-4FD5-A7B5-2D6B20F542BD}" srcOrd="0" destOrd="0" parTransId="{7D22A847-67F7-4D60-A691-6BB521B5923E}" sibTransId="{C938B626-A8D7-4A78-9461-03C33CB1297B}"/>
    <dgm:cxn modelId="{5C815372-63D7-4315-8143-3FBDAEE0BBF7}" type="presOf" srcId="{0C404DA8-2119-4FD5-A7B5-2D6B20F542BD}" destId="{87C8F78F-E080-4F7E-BB37-542CF6F0A2AD}" srcOrd="0" destOrd="0" presId="urn:microsoft.com/office/officeart/2008/layout/NameandTitleOrganizationalChart"/>
    <dgm:cxn modelId="{2F587179-B3B0-4F8E-9FEE-B55A0A8F6D9A}" type="presOf" srcId="{80D9B4E1-856F-4EDE-BF7B-C619912D7F79}" destId="{F214FEEA-314C-4E56-BC05-E636026BF393}" srcOrd="0" destOrd="0" presId="urn:microsoft.com/office/officeart/2008/layout/NameandTitleOrganizationalChart"/>
    <dgm:cxn modelId="{26E5CE7C-AF12-4B95-BE46-79A711B0FB8E}" srcId="{47FEC766-EB00-4826-949A-38908DDDFCFF}" destId="{4C29877F-A4CD-4112-B086-44017FAFFFF2}" srcOrd="0" destOrd="0" parTransId="{D98E7906-2C58-4ED3-ADFE-7F18664498CB}" sibTransId="{2CD3BD83-4602-4333-8B66-6CD8420C51FC}"/>
    <dgm:cxn modelId="{B79D2284-63A0-4903-8AFE-65D222E8A00E}" type="presOf" srcId="{47FEC766-EB00-4826-949A-38908DDDFCFF}" destId="{CA28C628-8271-4815-BC02-8E9708B896CE}" srcOrd="0" destOrd="0" presId="urn:microsoft.com/office/officeart/2008/layout/NameandTitleOrganizationalChart"/>
    <dgm:cxn modelId="{C5BCB984-6617-47BF-BCEB-384AB2F8E7D5}" type="presOf" srcId="{F1CEDA38-F600-42C3-AF5E-BFCD9CEA4BD3}" destId="{9AAB65FF-F8D8-4A0D-82AC-3B9E8ACD8445}" srcOrd="0" destOrd="0" presId="urn:microsoft.com/office/officeart/2008/layout/NameandTitleOrganizationalChart"/>
    <dgm:cxn modelId="{94707B9B-165F-4430-9704-55EA3074D389}" type="presOf" srcId="{4C29877F-A4CD-4112-B086-44017FAFFFF2}" destId="{836DBA75-8F7E-4C69-BC65-643FB10EE3E2}" srcOrd="0" destOrd="0" presId="urn:microsoft.com/office/officeart/2008/layout/NameandTitleOrganizationalChart"/>
    <dgm:cxn modelId="{63A3329E-820A-4EA4-9D40-0CB82D9D18EA}" type="presOf" srcId="{7D22A847-67F7-4D60-A691-6BB521B5923E}" destId="{4CC7FF7A-4C50-4CFB-A907-F1DFBE405B79}" srcOrd="0" destOrd="0" presId="urn:microsoft.com/office/officeart/2008/layout/NameandTitleOrganizationalChart"/>
    <dgm:cxn modelId="{62761DA5-27BE-48BE-AB59-72C5DE3616B6}" type="presOf" srcId="{A1752AB2-F096-442E-85C3-FEDD2467D3A8}" destId="{99002FD3-33DF-4A60-A92D-1A7855F9E172}" srcOrd="0" destOrd="0" presId="urn:microsoft.com/office/officeart/2008/layout/NameandTitleOrganizationalChart"/>
    <dgm:cxn modelId="{2269F8A8-2500-49DE-A405-44C76F473E8E}" srcId="{47FEC766-EB00-4826-949A-38908DDDFCFF}" destId="{BCEABD2E-FCCE-4DFE-A0B6-98ABF4B0F398}" srcOrd="1" destOrd="0" parTransId="{95C0C182-5040-4AF0-A753-26A9702C1334}" sibTransId="{A1752AB2-F096-442E-85C3-FEDD2467D3A8}"/>
    <dgm:cxn modelId="{1C4EA4A9-E13F-47D9-9016-10689DD40ED9}" type="presOf" srcId="{D98E7906-2C58-4ED3-ADFE-7F18664498CB}" destId="{1E5EF2CB-710F-4F8D-BC7F-EFFBAE288214}" srcOrd="0" destOrd="0" presId="urn:microsoft.com/office/officeart/2008/layout/NameandTitleOrganizationalChart"/>
    <dgm:cxn modelId="{50F5ECAD-88DC-472C-B914-2D0AD109E953}" type="presOf" srcId="{95C0C182-5040-4AF0-A753-26A9702C1334}" destId="{FF5CC660-F5E2-4CB7-9648-3ECA15DBEE61}" srcOrd="0" destOrd="0" presId="urn:microsoft.com/office/officeart/2008/layout/NameandTitleOrganizationalChart"/>
    <dgm:cxn modelId="{3B6B83B0-3CE9-45A6-BB47-D88F63217992}" type="presOf" srcId="{9A4A1122-2559-4809-8E7D-80E495A52988}" destId="{A888C5F7-6600-4FF5-BEAA-941F9675588A}" srcOrd="0" destOrd="0" presId="urn:microsoft.com/office/officeart/2008/layout/NameandTitleOrganizationalChart"/>
    <dgm:cxn modelId="{0D54DAB6-90E1-4F1B-B4EE-1B61235D0E74}" type="presOf" srcId="{D66E80BE-9680-4643-9122-05095AB32054}" destId="{1763F6D7-32D8-47DC-BE4B-C32AE806B875}" srcOrd="0" destOrd="0" presId="urn:microsoft.com/office/officeart/2008/layout/NameandTitleOrganizationalChart"/>
    <dgm:cxn modelId="{F099F7C5-AA80-4815-8E21-3D0DD034FAF6}" srcId="{F1CEDA38-F600-42C3-AF5E-BFCD9CEA4BD3}" destId="{47FEC766-EB00-4826-949A-38908DDDFCFF}" srcOrd="0" destOrd="0" parTransId="{C4E1F5CE-1139-43A0-ADCF-C4D2CD36C17E}" sibTransId="{80D9B4E1-856F-4EDE-BF7B-C619912D7F79}"/>
    <dgm:cxn modelId="{1AB203D6-830A-4F8B-BB38-3FBCFDAF00E8}" type="presOf" srcId="{C938B626-A8D7-4A78-9461-03C33CB1297B}" destId="{31641E71-9E39-458E-97DC-B893CA11841D}" srcOrd="0" destOrd="0" presId="urn:microsoft.com/office/officeart/2008/layout/NameandTitleOrganizationalChart"/>
    <dgm:cxn modelId="{E463EFE3-BF2D-4329-B5C5-631B208F56D9}" type="presOf" srcId="{9A4A1122-2559-4809-8E7D-80E495A52988}" destId="{2B0C6B8E-4407-411C-8DE9-2141A141B424}" srcOrd="1" destOrd="0" presId="urn:microsoft.com/office/officeart/2008/layout/NameandTitleOrganizationalChart"/>
    <dgm:cxn modelId="{8E06B0F3-54D5-41E2-9A29-33724D24EE08}" type="presOf" srcId="{4C29877F-A4CD-4112-B086-44017FAFFFF2}" destId="{FD3D23D9-4A2D-4DAA-A5D0-0F5055AE071D}" srcOrd="1" destOrd="0" presId="urn:microsoft.com/office/officeart/2008/layout/NameandTitleOrganizationalChart"/>
    <dgm:cxn modelId="{C8701CA2-3621-4783-BAB2-4E16E60A8D7B}" type="presParOf" srcId="{9AAB65FF-F8D8-4A0D-82AC-3B9E8ACD8445}" destId="{D8B88231-EF96-4DA8-BF27-FCDD9ADC695F}" srcOrd="0" destOrd="0" presId="urn:microsoft.com/office/officeart/2008/layout/NameandTitleOrganizationalChart"/>
    <dgm:cxn modelId="{CECDE6B4-6ED3-45C8-ACF7-035486D6DB62}" type="presParOf" srcId="{D8B88231-EF96-4DA8-BF27-FCDD9ADC695F}" destId="{BA0DB3DC-FE4A-4656-9AE3-CDC0709E25B6}" srcOrd="0" destOrd="0" presId="urn:microsoft.com/office/officeart/2008/layout/NameandTitleOrganizationalChart"/>
    <dgm:cxn modelId="{A22C1AA1-B5C6-4F62-942F-02DCC559DF37}" type="presParOf" srcId="{BA0DB3DC-FE4A-4656-9AE3-CDC0709E25B6}" destId="{CA28C628-8271-4815-BC02-8E9708B896CE}" srcOrd="0" destOrd="0" presId="urn:microsoft.com/office/officeart/2008/layout/NameandTitleOrganizationalChart"/>
    <dgm:cxn modelId="{14A88D30-8216-45C9-A6A7-D0AEC882EB28}" type="presParOf" srcId="{BA0DB3DC-FE4A-4656-9AE3-CDC0709E25B6}" destId="{F214FEEA-314C-4E56-BC05-E636026BF393}" srcOrd="1" destOrd="0" presId="urn:microsoft.com/office/officeart/2008/layout/NameandTitleOrganizationalChart"/>
    <dgm:cxn modelId="{009A465C-3D56-4F43-8206-41241C804EB8}" type="presParOf" srcId="{BA0DB3DC-FE4A-4656-9AE3-CDC0709E25B6}" destId="{FE8365FD-1558-43E4-A390-A3C8E4BACCA2}" srcOrd="2" destOrd="0" presId="urn:microsoft.com/office/officeart/2008/layout/NameandTitleOrganizationalChart"/>
    <dgm:cxn modelId="{D059EF72-266F-4345-A202-5778B92F3B4C}" type="presParOf" srcId="{D8B88231-EF96-4DA8-BF27-FCDD9ADC695F}" destId="{C551F3FA-08A3-42ED-9EF4-A8A6519E53ED}" srcOrd="1" destOrd="0" presId="urn:microsoft.com/office/officeart/2008/layout/NameandTitleOrganizationalChart"/>
    <dgm:cxn modelId="{FC1C7375-6D59-4726-B5BF-F6213CEFAD8C}" type="presParOf" srcId="{C551F3FA-08A3-42ED-9EF4-A8A6519E53ED}" destId="{1E5EF2CB-710F-4F8D-BC7F-EFFBAE288214}" srcOrd="0" destOrd="0" presId="urn:microsoft.com/office/officeart/2008/layout/NameandTitleOrganizationalChart"/>
    <dgm:cxn modelId="{834D8391-9F18-43EC-8616-92C47A3BCEAA}" type="presParOf" srcId="{C551F3FA-08A3-42ED-9EF4-A8A6519E53ED}" destId="{C023F3BD-1A50-4452-BFC8-53B6BBCF329D}" srcOrd="1" destOrd="0" presId="urn:microsoft.com/office/officeart/2008/layout/NameandTitleOrganizationalChart"/>
    <dgm:cxn modelId="{01B28BC4-EA4A-4659-8493-371AD5AEF38C}" type="presParOf" srcId="{C023F3BD-1A50-4452-BFC8-53B6BBCF329D}" destId="{22C3B34D-F3D4-49CA-BE0A-41D9A329AADA}" srcOrd="0" destOrd="0" presId="urn:microsoft.com/office/officeart/2008/layout/NameandTitleOrganizationalChart"/>
    <dgm:cxn modelId="{FC74484D-E9AC-4E8A-A8B8-6B25006E1D4B}" type="presParOf" srcId="{22C3B34D-F3D4-49CA-BE0A-41D9A329AADA}" destId="{836DBA75-8F7E-4C69-BC65-643FB10EE3E2}" srcOrd="0" destOrd="0" presId="urn:microsoft.com/office/officeart/2008/layout/NameandTitleOrganizationalChart"/>
    <dgm:cxn modelId="{1BDC9460-9868-4F14-9FA8-4E1EA33BA4F7}" type="presParOf" srcId="{22C3B34D-F3D4-49CA-BE0A-41D9A329AADA}" destId="{917803B6-A4CC-4EC9-9009-F577B7AAE58A}" srcOrd="1" destOrd="0" presId="urn:microsoft.com/office/officeart/2008/layout/NameandTitleOrganizationalChart"/>
    <dgm:cxn modelId="{EF24D5DE-2A92-4DA1-9644-AC550D81AB38}" type="presParOf" srcId="{22C3B34D-F3D4-49CA-BE0A-41D9A329AADA}" destId="{FD3D23D9-4A2D-4DAA-A5D0-0F5055AE071D}" srcOrd="2" destOrd="0" presId="urn:microsoft.com/office/officeart/2008/layout/NameandTitleOrganizationalChart"/>
    <dgm:cxn modelId="{2C3ACB9C-F168-4F69-A55C-1E75DA24C14D}" type="presParOf" srcId="{C023F3BD-1A50-4452-BFC8-53B6BBCF329D}" destId="{AA33CD10-0999-4A68-8B93-4EC8D1C9328D}" srcOrd="1" destOrd="0" presId="urn:microsoft.com/office/officeart/2008/layout/NameandTitleOrganizationalChart"/>
    <dgm:cxn modelId="{E10E88F9-8C6A-47C0-B7E2-E364882C475B}" type="presParOf" srcId="{AA33CD10-0999-4A68-8B93-4EC8D1C9328D}" destId="{2B774B95-9B6C-4277-ACFC-F2E2642D7B3D}" srcOrd="0" destOrd="0" presId="urn:microsoft.com/office/officeart/2008/layout/NameandTitleOrganizationalChart"/>
    <dgm:cxn modelId="{C616B007-C23A-49BA-AF4B-6906C14F6108}" type="presParOf" srcId="{AA33CD10-0999-4A68-8B93-4EC8D1C9328D}" destId="{8B6AB8A6-E00D-4E7A-AE27-746D5CA5D353}" srcOrd="1" destOrd="0" presId="urn:microsoft.com/office/officeart/2008/layout/NameandTitleOrganizationalChart"/>
    <dgm:cxn modelId="{02C85E3C-6D13-41BD-93E5-FC11131031AA}" type="presParOf" srcId="{8B6AB8A6-E00D-4E7A-AE27-746D5CA5D353}" destId="{7F205B8D-7EEB-4389-B4E1-B45E1C9035CC}" srcOrd="0" destOrd="0" presId="urn:microsoft.com/office/officeart/2008/layout/NameandTitleOrganizationalChart"/>
    <dgm:cxn modelId="{1A39189C-CC85-4A50-A53A-E900EE2A9B85}" type="presParOf" srcId="{7F205B8D-7EEB-4389-B4E1-B45E1C9035CC}" destId="{A888C5F7-6600-4FF5-BEAA-941F9675588A}" srcOrd="0" destOrd="0" presId="urn:microsoft.com/office/officeart/2008/layout/NameandTitleOrganizationalChart"/>
    <dgm:cxn modelId="{AA00406C-88CB-42D6-AC0E-159191159609}" type="presParOf" srcId="{7F205B8D-7EEB-4389-B4E1-B45E1C9035CC}" destId="{1763F6D7-32D8-47DC-BE4B-C32AE806B875}" srcOrd="1" destOrd="0" presId="urn:microsoft.com/office/officeart/2008/layout/NameandTitleOrganizationalChart"/>
    <dgm:cxn modelId="{E176797F-5C22-4E9B-9C82-FE6E5B57ECF9}" type="presParOf" srcId="{7F205B8D-7EEB-4389-B4E1-B45E1C9035CC}" destId="{2B0C6B8E-4407-411C-8DE9-2141A141B424}" srcOrd="2" destOrd="0" presId="urn:microsoft.com/office/officeart/2008/layout/NameandTitleOrganizationalChart"/>
    <dgm:cxn modelId="{04171D08-EDD4-49F9-93A2-6A8154A5D122}" type="presParOf" srcId="{8B6AB8A6-E00D-4E7A-AE27-746D5CA5D353}" destId="{A23B1D4B-1AB5-4ED0-8E4F-D0735F7E28E4}" srcOrd="1" destOrd="0" presId="urn:microsoft.com/office/officeart/2008/layout/NameandTitleOrganizationalChart"/>
    <dgm:cxn modelId="{BA44C033-D62F-4C32-8540-6CB78654F77B}" type="presParOf" srcId="{8B6AB8A6-E00D-4E7A-AE27-746D5CA5D353}" destId="{039C526C-FBFF-4E8F-85C5-52515BCE1D97}" srcOrd="2" destOrd="0" presId="urn:microsoft.com/office/officeart/2008/layout/NameandTitleOrganizationalChart"/>
    <dgm:cxn modelId="{E05A01C6-3FA8-4E37-A4CD-93D5CA6B032E}" type="presParOf" srcId="{C023F3BD-1A50-4452-BFC8-53B6BBCF329D}" destId="{A01D5A51-06C4-4162-A778-426644ADE8B7}" srcOrd="2" destOrd="0" presId="urn:microsoft.com/office/officeart/2008/layout/NameandTitleOrganizationalChart"/>
    <dgm:cxn modelId="{355E58ED-154C-4CB0-AAF8-AA242D566B50}" type="presParOf" srcId="{C551F3FA-08A3-42ED-9EF4-A8A6519E53ED}" destId="{FF5CC660-F5E2-4CB7-9648-3ECA15DBEE61}" srcOrd="2" destOrd="0" presId="urn:microsoft.com/office/officeart/2008/layout/NameandTitleOrganizationalChart"/>
    <dgm:cxn modelId="{7F5945B0-EFCB-4C1A-AC31-5385713CE84B}" type="presParOf" srcId="{C551F3FA-08A3-42ED-9EF4-A8A6519E53ED}" destId="{96A623B0-58CF-4487-9D68-16E93D45D9B0}" srcOrd="3" destOrd="0" presId="urn:microsoft.com/office/officeart/2008/layout/NameandTitleOrganizationalChart"/>
    <dgm:cxn modelId="{448EAEDA-7180-40E4-9E63-3AF1BB2D6899}" type="presParOf" srcId="{96A623B0-58CF-4487-9D68-16E93D45D9B0}" destId="{1C605D2C-501D-4E0C-8F3A-7A1ABCDDD6A0}" srcOrd="0" destOrd="0" presId="urn:microsoft.com/office/officeart/2008/layout/NameandTitleOrganizationalChart"/>
    <dgm:cxn modelId="{FBE91473-BCDA-48C6-99E1-3B4344C7B058}" type="presParOf" srcId="{1C605D2C-501D-4E0C-8F3A-7A1ABCDDD6A0}" destId="{B2E10677-DD22-4C8E-824F-23E02DD7DE14}" srcOrd="0" destOrd="0" presId="urn:microsoft.com/office/officeart/2008/layout/NameandTitleOrganizationalChart"/>
    <dgm:cxn modelId="{59DBA14D-67AE-4AEE-A8B5-86B817EA0AA8}" type="presParOf" srcId="{1C605D2C-501D-4E0C-8F3A-7A1ABCDDD6A0}" destId="{99002FD3-33DF-4A60-A92D-1A7855F9E172}" srcOrd="1" destOrd="0" presId="urn:microsoft.com/office/officeart/2008/layout/NameandTitleOrganizationalChart"/>
    <dgm:cxn modelId="{7F1F6E9F-FD10-4133-A751-E5F7A4C5B808}" type="presParOf" srcId="{1C605D2C-501D-4E0C-8F3A-7A1ABCDDD6A0}" destId="{F7E5FC6A-7A9E-486B-B617-190DB5EA7DAA}" srcOrd="2" destOrd="0" presId="urn:microsoft.com/office/officeart/2008/layout/NameandTitleOrganizationalChart"/>
    <dgm:cxn modelId="{57A5560B-89FA-4738-A9DE-0D4F868C3F82}" type="presParOf" srcId="{96A623B0-58CF-4487-9D68-16E93D45D9B0}" destId="{9602BE24-85FE-42AF-B2B7-87C0C8D955BF}" srcOrd="1" destOrd="0" presId="urn:microsoft.com/office/officeart/2008/layout/NameandTitleOrganizationalChart"/>
    <dgm:cxn modelId="{F450B88B-948F-4DC6-BC07-FDF4A6C83E18}" type="presParOf" srcId="{9602BE24-85FE-42AF-B2B7-87C0C8D955BF}" destId="{4CC7FF7A-4C50-4CFB-A907-F1DFBE405B79}" srcOrd="0" destOrd="0" presId="urn:microsoft.com/office/officeart/2008/layout/NameandTitleOrganizationalChart"/>
    <dgm:cxn modelId="{692107D8-983B-4728-8120-CEEB49A6CE88}" type="presParOf" srcId="{9602BE24-85FE-42AF-B2B7-87C0C8D955BF}" destId="{C871BD16-53C3-4DE0-BEEE-9448BF8F3A54}" srcOrd="1" destOrd="0" presId="urn:microsoft.com/office/officeart/2008/layout/NameandTitleOrganizationalChart"/>
    <dgm:cxn modelId="{8E12CF90-50E8-4FED-9E27-8D890BDF2B47}" type="presParOf" srcId="{C871BD16-53C3-4DE0-BEEE-9448BF8F3A54}" destId="{14028FF4-6BCE-465A-9D36-15A6DBD2ACBE}" srcOrd="0" destOrd="0" presId="urn:microsoft.com/office/officeart/2008/layout/NameandTitleOrganizationalChart"/>
    <dgm:cxn modelId="{68F5BDA5-BCE0-45BE-9163-78247784C645}" type="presParOf" srcId="{14028FF4-6BCE-465A-9D36-15A6DBD2ACBE}" destId="{87C8F78F-E080-4F7E-BB37-542CF6F0A2AD}" srcOrd="0" destOrd="0" presId="urn:microsoft.com/office/officeart/2008/layout/NameandTitleOrganizationalChart"/>
    <dgm:cxn modelId="{17EFA784-BCAC-4E3C-85CA-38A5965E005F}" type="presParOf" srcId="{14028FF4-6BCE-465A-9D36-15A6DBD2ACBE}" destId="{31641E71-9E39-458E-97DC-B893CA11841D}" srcOrd="1" destOrd="0" presId="urn:microsoft.com/office/officeart/2008/layout/NameandTitleOrganizationalChart"/>
    <dgm:cxn modelId="{9DD012AE-E7E6-473E-AC42-C29F3F62F8F8}" type="presParOf" srcId="{14028FF4-6BCE-465A-9D36-15A6DBD2ACBE}" destId="{6CD07B63-E4EA-4FFB-9AFD-32DE4933F103}" srcOrd="2" destOrd="0" presId="urn:microsoft.com/office/officeart/2008/layout/NameandTitleOrganizationalChart"/>
    <dgm:cxn modelId="{D4B8A103-DE5A-4EA5-8F8E-39385E6B4929}" type="presParOf" srcId="{C871BD16-53C3-4DE0-BEEE-9448BF8F3A54}" destId="{0D6A110F-C957-46EC-A38C-A173EC6C29B8}" srcOrd="1" destOrd="0" presId="urn:microsoft.com/office/officeart/2008/layout/NameandTitleOrganizationalChart"/>
    <dgm:cxn modelId="{C5676D5D-2100-4F0B-85AD-DBA339013015}" type="presParOf" srcId="{C871BD16-53C3-4DE0-BEEE-9448BF8F3A54}" destId="{44284E1D-CA67-4D91-8555-2971A4AC4F6E}" srcOrd="2" destOrd="0" presId="urn:microsoft.com/office/officeart/2008/layout/NameandTitleOrganizationalChart"/>
    <dgm:cxn modelId="{214633D2-9F6D-4560-9E49-50FBCB7944D7}" type="presParOf" srcId="{96A623B0-58CF-4487-9D68-16E93D45D9B0}" destId="{244DC0DB-EED6-4A57-9CF1-EF8A8C76A8BD}" srcOrd="2" destOrd="0" presId="urn:microsoft.com/office/officeart/2008/layout/NameandTitleOrganizationalChart"/>
    <dgm:cxn modelId="{5AF9BF47-ED26-479C-AF93-E2F7C66A90F3}" type="presParOf" srcId="{D8B88231-EF96-4DA8-BF27-FCDD9ADC695F}" destId="{02059087-2424-4B67-99EB-04036271607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73754E-E762-4266-966F-1F17F20ECAB4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nl-NL"/>
        </a:p>
      </dgm:t>
    </dgm:pt>
    <dgm:pt modelId="{E825F68B-EC63-41B7-AF2D-BD09F7AB2B1F}">
      <dgm:prSet phldrT="[Tekst]"/>
      <dgm:spPr/>
      <dgm:t>
        <a:bodyPr/>
        <a:lstStyle/>
        <a:p>
          <a:r>
            <a:rPr lang="nl-NL" dirty="0"/>
            <a:t>Mondelinge waarschuwing</a:t>
          </a:r>
        </a:p>
      </dgm:t>
    </dgm:pt>
    <dgm:pt modelId="{02F89048-9878-4746-96AC-34E25EDC87AC}" type="parTrans" cxnId="{657C21B1-3076-43AE-9FF1-99B07E28A79C}">
      <dgm:prSet/>
      <dgm:spPr/>
      <dgm:t>
        <a:bodyPr/>
        <a:lstStyle/>
        <a:p>
          <a:endParaRPr lang="nl-NL"/>
        </a:p>
      </dgm:t>
    </dgm:pt>
    <dgm:pt modelId="{91198D4E-F947-44FB-B5E8-7A9749B364EA}" type="sibTrans" cxnId="{657C21B1-3076-43AE-9FF1-99B07E28A79C}">
      <dgm:prSet/>
      <dgm:spPr/>
      <dgm:t>
        <a:bodyPr/>
        <a:lstStyle/>
        <a:p>
          <a:endParaRPr lang="nl-NL"/>
        </a:p>
      </dgm:t>
    </dgm:pt>
    <dgm:pt modelId="{8B3AC705-C76D-4C74-A38F-6336285D8B78}">
      <dgm:prSet phldrT="[Tekst]"/>
      <dgm:spPr/>
      <dgm:t>
        <a:bodyPr/>
        <a:lstStyle/>
        <a:p>
          <a:r>
            <a:rPr lang="nl-NL" dirty="0"/>
            <a:t>Bestuurlijke aanmaning</a:t>
          </a:r>
        </a:p>
      </dgm:t>
    </dgm:pt>
    <dgm:pt modelId="{7611653D-EF55-404D-A7EE-64F19D3176A8}" type="parTrans" cxnId="{6290D191-157D-483F-B138-F1F39F778C40}">
      <dgm:prSet/>
      <dgm:spPr/>
      <dgm:t>
        <a:bodyPr/>
        <a:lstStyle/>
        <a:p>
          <a:endParaRPr lang="nl-NL"/>
        </a:p>
      </dgm:t>
    </dgm:pt>
    <dgm:pt modelId="{A3847999-4CB2-4121-BC18-CD3EA61E177E}" type="sibTrans" cxnId="{6290D191-157D-483F-B138-F1F39F778C40}">
      <dgm:prSet/>
      <dgm:spPr/>
      <dgm:t>
        <a:bodyPr/>
        <a:lstStyle/>
        <a:p>
          <a:endParaRPr lang="nl-NL"/>
        </a:p>
      </dgm:t>
    </dgm:pt>
    <dgm:pt modelId="{933BC59F-9CC6-415A-8647-DD2B60295C37}">
      <dgm:prSet phldrT="[Tekst]"/>
      <dgm:spPr/>
      <dgm:t>
        <a:bodyPr/>
        <a:lstStyle/>
        <a:p>
          <a:r>
            <a:rPr lang="nl-NL" dirty="0"/>
            <a:t>Ambtelijke aanmaning</a:t>
          </a:r>
        </a:p>
      </dgm:t>
    </dgm:pt>
    <dgm:pt modelId="{8DD113CA-5262-42AE-A25A-FB52074CDD2E}" type="parTrans" cxnId="{333575CE-3185-48FB-B631-C07EF3162D47}">
      <dgm:prSet/>
      <dgm:spPr/>
      <dgm:t>
        <a:bodyPr/>
        <a:lstStyle/>
        <a:p>
          <a:endParaRPr lang="nl-NL"/>
        </a:p>
      </dgm:t>
    </dgm:pt>
    <dgm:pt modelId="{EA26FC91-36B1-4994-A543-8D482C654290}" type="sibTrans" cxnId="{333575CE-3185-48FB-B631-C07EF3162D47}">
      <dgm:prSet/>
      <dgm:spPr/>
      <dgm:t>
        <a:bodyPr/>
        <a:lstStyle/>
        <a:p>
          <a:endParaRPr lang="nl-NL"/>
        </a:p>
      </dgm:t>
    </dgm:pt>
    <dgm:pt modelId="{86231ABE-6D16-4410-8D1D-821E4E6977DF}">
      <dgm:prSet phldrT="[Tekst]"/>
      <dgm:spPr/>
      <dgm:t>
        <a:bodyPr/>
        <a:lstStyle/>
        <a:p>
          <a:r>
            <a:rPr lang="nl-NL" dirty="0"/>
            <a:t>Bespreken</a:t>
          </a:r>
        </a:p>
      </dgm:t>
    </dgm:pt>
    <dgm:pt modelId="{1B3A2BB0-68BE-4683-A16A-71AF7C173FA8}" type="parTrans" cxnId="{5BFE1A23-092B-438A-8701-EC388CCD1D15}">
      <dgm:prSet/>
      <dgm:spPr/>
      <dgm:t>
        <a:bodyPr/>
        <a:lstStyle/>
        <a:p>
          <a:endParaRPr lang="nl-NL"/>
        </a:p>
      </dgm:t>
    </dgm:pt>
    <dgm:pt modelId="{CE424587-5F30-4083-AF9D-59AD4E91582E}" type="sibTrans" cxnId="{5BFE1A23-092B-438A-8701-EC388CCD1D15}">
      <dgm:prSet/>
      <dgm:spPr/>
      <dgm:t>
        <a:bodyPr/>
        <a:lstStyle/>
        <a:p>
          <a:endParaRPr lang="nl-NL"/>
        </a:p>
      </dgm:t>
    </dgm:pt>
    <dgm:pt modelId="{D8384A7A-391E-4A37-BC61-56C2C4079651}">
      <dgm:prSet phldrT="[Tekst]"/>
      <dgm:spPr/>
      <dgm:t>
        <a:bodyPr/>
        <a:lstStyle/>
        <a:p>
          <a:r>
            <a:rPr lang="nl-NL" dirty="0"/>
            <a:t>Op schrift sturen</a:t>
          </a:r>
        </a:p>
      </dgm:t>
    </dgm:pt>
    <dgm:pt modelId="{A33AD4D7-91ED-43B5-A29E-D4A381AB0267}" type="parTrans" cxnId="{B5A68B5B-F455-43B8-8A53-AAE18AFB9225}">
      <dgm:prSet/>
      <dgm:spPr/>
      <dgm:t>
        <a:bodyPr/>
        <a:lstStyle/>
        <a:p>
          <a:endParaRPr lang="nl-NL"/>
        </a:p>
      </dgm:t>
    </dgm:pt>
    <dgm:pt modelId="{24F11464-47BE-42C5-A003-5F425DBF337F}" type="sibTrans" cxnId="{B5A68B5B-F455-43B8-8A53-AAE18AFB9225}">
      <dgm:prSet/>
      <dgm:spPr/>
      <dgm:t>
        <a:bodyPr/>
        <a:lstStyle/>
        <a:p>
          <a:endParaRPr lang="nl-NL"/>
        </a:p>
      </dgm:t>
    </dgm:pt>
    <dgm:pt modelId="{6B6D2483-9698-4B8D-A472-CF81BDF11FBD}">
      <dgm:prSet phldrT="[Tekst]"/>
      <dgm:spPr/>
      <dgm:t>
        <a:bodyPr/>
        <a:lstStyle/>
        <a:p>
          <a:r>
            <a:rPr lang="nl-NL" dirty="0"/>
            <a:t>1ste </a:t>
          </a:r>
          <a:r>
            <a:rPr lang="nl-NL" dirty="0" err="1"/>
            <a:t>Hercontrole</a:t>
          </a:r>
          <a:endParaRPr lang="nl-NL" dirty="0"/>
        </a:p>
      </dgm:t>
    </dgm:pt>
    <dgm:pt modelId="{680BBB0F-0E64-4AE3-94F1-3E6E3FB2CBA5}" type="parTrans" cxnId="{F08DE8A0-8C16-4E75-83A0-9DF4C7D5CC76}">
      <dgm:prSet/>
      <dgm:spPr/>
      <dgm:t>
        <a:bodyPr/>
        <a:lstStyle/>
        <a:p>
          <a:endParaRPr lang="nl-NL"/>
        </a:p>
      </dgm:t>
    </dgm:pt>
    <dgm:pt modelId="{1E3A4A35-0C43-454B-B89F-95A7734778D6}" type="sibTrans" cxnId="{F08DE8A0-8C16-4E75-83A0-9DF4C7D5CC76}">
      <dgm:prSet/>
      <dgm:spPr/>
      <dgm:t>
        <a:bodyPr/>
        <a:lstStyle/>
        <a:p>
          <a:endParaRPr lang="nl-NL"/>
        </a:p>
      </dgm:t>
    </dgm:pt>
    <dgm:pt modelId="{0A422CDC-BA8A-4659-BA42-81ED53E77355}">
      <dgm:prSet phldrT="[Teks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nl-NL" dirty="0"/>
            <a:t>Bestuursdwang</a:t>
          </a:r>
        </a:p>
      </dgm:t>
    </dgm:pt>
    <dgm:pt modelId="{9A5BF68C-1DA3-4D01-A8A8-6FEE93B852F6}" type="parTrans" cxnId="{A3DB2546-785A-4E51-ADBD-28F45C4BC349}">
      <dgm:prSet/>
      <dgm:spPr/>
      <dgm:t>
        <a:bodyPr/>
        <a:lstStyle/>
        <a:p>
          <a:endParaRPr lang="nl-NL"/>
        </a:p>
      </dgm:t>
    </dgm:pt>
    <dgm:pt modelId="{63D19D1D-07F6-42EA-BF98-5A98A5FBB451}" type="sibTrans" cxnId="{A3DB2546-785A-4E51-ADBD-28F45C4BC349}">
      <dgm:prSet/>
      <dgm:spPr/>
      <dgm:t>
        <a:bodyPr/>
        <a:lstStyle/>
        <a:p>
          <a:endParaRPr lang="nl-NL"/>
        </a:p>
      </dgm:t>
    </dgm:pt>
    <dgm:pt modelId="{0B05762A-FB31-43B2-B8B0-0C6FF5EAF60D}">
      <dgm:prSet phldrT="[Teks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nl-NL" dirty="0"/>
            <a:t>Last onder dwangsom</a:t>
          </a:r>
        </a:p>
      </dgm:t>
    </dgm:pt>
    <dgm:pt modelId="{FCB38CC8-72C9-4C2E-BD1F-8B5ACA5523A3}" type="parTrans" cxnId="{16911DBB-207D-4BCB-97D2-2D34790E7F33}">
      <dgm:prSet/>
      <dgm:spPr/>
      <dgm:t>
        <a:bodyPr/>
        <a:lstStyle/>
        <a:p>
          <a:endParaRPr lang="nl-NL"/>
        </a:p>
      </dgm:t>
    </dgm:pt>
    <dgm:pt modelId="{0E2F4854-A1E9-4F1B-9028-D25117C82A65}" type="sibTrans" cxnId="{16911DBB-207D-4BCB-97D2-2D34790E7F33}">
      <dgm:prSet/>
      <dgm:spPr/>
      <dgm:t>
        <a:bodyPr/>
        <a:lstStyle/>
        <a:p>
          <a:endParaRPr lang="nl-NL"/>
        </a:p>
      </dgm:t>
    </dgm:pt>
    <dgm:pt modelId="{268B1379-43CB-47E9-9838-E65C77372F47}">
      <dgm:prSet phldrT="[Tekst]"/>
      <dgm:spPr/>
      <dgm:t>
        <a:bodyPr/>
        <a:lstStyle/>
        <a:p>
          <a:r>
            <a:rPr lang="nl-NL" dirty="0"/>
            <a:t>(Naar de rechter)</a:t>
          </a:r>
        </a:p>
      </dgm:t>
    </dgm:pt>
    <dgm:pt modelId="{BA7C0DBA-B225-46E5-BE94-9F4114F67A0D}" type="parTrans" cxnId="{BD195E9A-2E4E-4B05-884B-A8C271911211}">
      <dgm:prSet/>
      <dgm:spPr/>
      <dgm:t>
        <a:bodyPr/>
        <a:lstStyle/>
        <a:p>
          <a:endParaRPr lang="nl-NL"/>
        </a:p>
      </dgm:t>
    </dgm:pt>
    <dgm:pt modelId="{3FB88C90-0B47-4096-BB69-76B355723E19}" type="sibTrans" cxnId="{BD195E9A-2E4E-4B05-884B-A8C271911211}">
      <dgm:prSet/>
      <dgm:spPr/>
      <dgm:t>
        <a:bodyPr/>
        <a:lstStyle/>
        <a:p>
          <a:endParaRPr lang="nl-NL"/>
        </a:p>
      </dgm:t>
    </dgm:pt>
    <dgm:pt modelId="{9A756F87-3C7C-49F5-9183-0BAC91F54914}">
      <dgm:prSet phldrT="[Tekst]"/>
      <dgm:spPr/>
      <dgm:t>
        <a:bodyPr/>
        <a:lstStyle/>
        <a:p>
          <a:r>
            <a:rPr lang="nl-NL" dirty="0"/>
            <a:t>(Naar de rechter)</a:t>
          </a:r>
        </a:p>
      </dgm:t>
    </dgm:pt>
    <dgm:pt modelId="{78D71177-A504-4DE8-A8E4-C0157EA384A9}" type="parTrans" cxnId="{1447B7B1-A2CF-4FC3-9905-8C2D11B8C0EF}">
      <dgm:prSet/>
      <dgm:spPr/>
      <dgm:t>
        <a:bodyPr/>
        <a:lstStyle/>
        <a:p>
          <a:endParaRPr lang="nl-NL"/>
        </a:p>
      </dgm:t>
    </dgm:pt>
    <dgm:pt modelId="{C33F58DF-D692-4B1D-8142-EBCD2F123D4D}" type="sibTrans" cxnId="{1447B7B1-A2CF-4FC3-9905-8C2D11B8C0EF}">
      <dgm:prSet/>
      <dgm:spPr/>
      <dgm:t>
        <a:bodyPr/>
        <a:lstStyle/>
        <a:p>
          <a:endParaRPr lang="nl-NL"/>
        </a:p>
      </dgm:t>
    </dgm:pt>
    <dgm:pt modelId="{CD148F82-7F27-4F74-8909-A5BCE02AF5BD}">
      <dgm:prSet phldrT="[Tekst]"/>
      <dgm:spPr/>
      <dgm:t>
        <a:bodyPr/>
        <a:lstStyle/>
        <a:p>
          <a:r>
            <a:rPr lang="nl-NL" dirty="0"/>
            <a:t>Mondeling en Brief bevindingen</a:t>
          </a:r>
        </a:p>
      </dgm:t>
    </dgm:pt>
    <dgm:pt modelId="{C2A5D062-E4CC-4A68-A24E-F956BED3BC14}" type="parTrans" cxnId="{59FC26AD-D07C-4AC8-A160-D6D221D4ADB6}">
      <dgm:prSet/>
      <dgm:spPr/>
      <dgm:t>
        <a:bodyPr/>
        <a:lstStyle/>
        <a:p>
          <a:endParaRPr lang="nl-NL"/>
        </a:p>
      </dgm:t>
    </dgm:pt>
    <dgm:pt modelId="{D0509733-E731-4FC0-B4C1-A869D085E1CD}" type="sibTrans" cxnId="{59FC26AD-D07C-4AC8-A160-D6D221D4ADB6}">
      <dgm:prSet/>
      <dgm:spPr/>
      <dgm:t>
        <a:bodyPr/>
        <a:lstStyle/>
        <a:p>
          <a:endParaRPr lang="nl-NL"/>
        </a:p>
      </dgm:t>
    </dgm:pt>
    <dgm:pt modelId="{955B24B3-6521-42B3-8AB5-16AEC9B9AB60}">
      <dgm:prSet phldrT="[Tekst]"/>
      <dgm:spPr/>
      <dgm:t>
        <a:bodyPr/>
        <a:lstStyle/>
        <a:p>
          <a:r>
            <a:rPr lang="nl-NL" dirty="0"/>
            <a:t>2de </a:t>
          </a:r>
          <a:r>
            <a:rPr lang="nl-NL" dirty="0" err="1"/>
            <a:t>hercontrole</a:t>
          </a:r>
          <a:endParaRPr lang="nl-NL" dirty="0"/>
        </a:p>
      </dgm:t>
    </dgm:pt>
    <dgm:pt modelId="{675D5CD9-4CE2-4BA6-A6AE-E63A0F7BEA1F}" type="parTrans" cxnId="{8EE7F589-9D09-4617-8E9B-FE56C049C4F9}">
      <dgm:prSet/>
      <dgm:spPr/>
      <dgm:t>
        <a:bodyPr/>
        <a:lstStyle/>
        <a:p>
          <a:endParaRPr lang="nl-NL"/>
        </a:p>
      </dgm:t>
    </dgm:pt>
    <dgm:pt modelId="{B0C5E719-826D-4F54-B93C-9AD9748A7BF6}" type="sibTrans" cxnId="{8EE7F589-9D09-4617-8E9B-FE56C049C4F9}">
      <dgm:prSet/>
      <dgm:spPr/>
      <dgm:t>
        <a:bodyPr/>
        <a:lstStyle/>
        <a:p>
          <a:endParaRPr lang="nl-NL"/>
        </a:p>
      </dgm:t>
    </dgm:pt>
    <dgm:pt modelId="{ADA0A5D2-F4FF-4B52-A816-8C6CE48FDBAA}">
      <dgm:prSet phldrT="[Teks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nl-NL" dirty="0"/>
            <a:t>Vergunning intrekken</a:t>
          </a:r>
        </a:p>
      </dgm:t>
    </dgm:pt>
    <dgm:pt modelId="{BB9ED072-2FF7-49E3-8947-0309F21214D1}" type="parTrans" cxnId="{55AE29B2-51CA-45D5-BA42-9A3D907B3D75}">
      <dgm:prSet/>
      <dgm:spPr/>
      <dgm:t>
        <a:bodyPr/>
        <a:lstStyle/>
        <a:p>
          <a:endParaRPr lang="nl-NL"/>
        </a:p>
      </dgm:t>
    </dgm:pt>
    <dgm:pt modelId="{B0730ADC-5785-449A-8378-E2D2CBDAB6DB}" type="sibTrans" cxnId="{55AE29B2-51CA-45D5-BA42-9A3D907B3D75}">
      <dgm:prSet/>
      <dgm:spPr/>
      <dgm:t>
        <a:bodyPr/>
        <a:lstStyle/>
        <a:p>
          <a:endParaRPr lang="nl-NL"/>
        </a:p>
      </dgm:t>
    </dgm:pt>
    <dgm:pt modelId="{D5A75C91-5949-4A41-A2EF-DDBC68751864}">
      <dgm:prSet phldrT="[Tekst]"/>
      <dgm:spPr/>
      <dgm:t>
        <a:bodyPr/>
        <a:lstStyle/>
        <a:p>
          <a:r>
            <a:rPr lang="nl-NL" dirty="0"/>
            <a:t>Mondeling en Brief bevindingen</a:t>
          </a:r>
        </a:p>
      </dgm:t>
    </dgm:pt>
    <dgm:pt modelId="{1F24781D-B66A-4E01-809D-227E1062DAD0}" type="parTrans" cxnId="{A8686789-B134-40E3-86C7-1DA5B63B3177}">
      <dgm:prSet/>
      <dgm:spPr/>
      <dgm:t>
        <a:bodyPr/>
        <a:lstStyle/>
        <a:p>
          <a:endParaRPr lang="nl-NL"/>
        </a:p>
      </dgm:t>
    </dgm:pt>
    <dgm:pt modelId="{0345830E-F818-4F61-8E7D-762DBA51DE58}" type="sibTrans" cxnId="{A8686789-B134-40E3-86C7-1DA5B63B3177}">
      <dgm:prSet/>
      <dgm:spPr/>
      <dgm:t>
        <a:bodyPr/>
        <a:lstStyle/>
        <a:p>
          <a:endParaRPr lang="nl-NL"/>
        </a:p>
      </dgm:t>
    </dgm:pt>
    <dgm:pt modelId="{D64F53C9-1C7D-400E-AD46-A2FBF44072F2}" type="pres">
      <dgm:prSet presAssocID="{0873754E-E762-4266-966F-1F17F20ECA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5F1C548-172E-4755-8A6B-8167ADC6BDEF}" type="pres">
      <dgm:prSet presAssocID="{E825F68B-EC63-41B7-AF2D-BD09F7AB2B1F}" presName="hierRoot1" presStyleCnt="0">
        <dgm:presLayoutVars>
          <dgm:hierBranch val="init"/>
        </dgm:presLayoutVars>
      </dgm:prSet>
      <dgm:spPr/>
    </dgm:pt>
    <dgm:pt modelId="{9EB5A642-D957-41BF-95B1-1E78C34EFF63}" type="pres">
      <dgm:prSet presAssocID="{E825F68B-EC63-41B7-AF2D-BD09F7AB2B1F}" presName="rootComposite1" presStyleCnt="0"/>
      <dgm:spPr/>
    </dgm:pt>
    <dgm:pt modelId="{658972FE-66AF-43CD-8080-573D79ABF758}" type="pres">
      <dgm:prSet presAssocID="{E825F68B-EC63-41B7-AF2D-BD09F7AB2B1F}" presName="rootText1" presStyleLbl="node0" presStyleIdx="0" presStyleCnt="5">
        <dgm:presLayoutVars>
          <dgm:chPref val="3"/>
        </dgm:presLayoutVars>
      </dgm:prSet>
      <dgm:spPr/>
    </dgm:pt>
    <dgm:pt modelId="{85B3C207-BF6F-406F-A4B3-2A1CB78F2CCA}" type="pres">
      <dgm:prSet presAssocID="{E825F68B-EC63-41B7-AF2D-BD09F7AB2B1F}" presName="rootConnector1" presStyleLbl="node1" presStyleIdx="0" presStyleCnt="0"/>
      <dgm:spPr/>
    </dgm:pt>
    <dgm:pt modelId="{5B25774F-7A80-4B25-B783-99CBD35DA320}" type="pres">
      <dgm:prSet presAssocID="{E825F68B-EC63-41B7-AF2D-BD09F7AB2B1F}" presName="hierChild2" presStyleCnt="0"/>
      <dgm:spPr/>
    </dgm:pt>
    <dgm:pt modelId="{3711A963-CBAA-43E9-94EC-7A713060E716}" type="pres">
      <dgm:prSet presAssocID="{1B3A2BB0-68BE-4683-A16A-71AF7C173FA8}" presName="Name64" presStyleLbl="parChTrans1D2" presStyleIdx="0" presStyleCnt="4"/>
      <dgm:spPr/>
    </dgm:pt>
    <dgm:pt modelId="{89441092-2872-4DA6-A466-A88FBC00CCF4}" type="pres">
      <dgm:prSet presAssocID="{86231ABE-6D16-4410-8D1D-821E4E6977DF}" presName="hierRoot2" presStyleCnt="0">
        <dgm:presLayoutVars>
          <dgm:hierBranch val="init"/>
        </dgm:presLayoutVars>
      </dgm:prSet>
      <dgm:spPr/>
    </dgm:pt>
    <dgm:pt modelId="{5828EEB5-36A9-4DAE-AB5C-CB7AD87E4785}" type="pres">
      <dgm:prSet presAssocID="{86231ABE-6D16-4410-8D1D-821E4E6977DF}" presName="rootComposite" presStyleCnt="0"/>
      <dgm:spPr/>
    </dgm:pt>
    <dgm:pt modelId="{2211407F-2103-44C0-9095-4DFD0B3D928A}" type="pres">
      <dgm:prSet presAssocID="{86231ABE-6D16-4410-8D1D-821E4E6977DF}" presName="rootText" presStyleLbl="node2" presStyleIdx="0" presStyleCnt="4">
        <dgm:presLayoutVars>
          <dgm:chPref val="3"/>
        </dgm:presLayoutVars>
      </dgm:prSet>
      <dgm:spPr/>
    </dgm:pt>
    <dgm:pt modelId="{F8EE43CA-D2D8-4E8C-9B7D-1C14A9261B73}" type="pres">
      <dgm:prSet presAssocID="{86231ABE-6D16-4410-8D1D-821E4E6977DF}" presName="rootConnector" presStyleLbl="node2" presStyleIdx="0" presStyleCnt="4"/>
      <dgm:spPr/>
    </dgm:pt>
    <dgm:pt modelId="{DF25D859-BB69-43B0-BD88-FB420AE64477}" type="pres">
      <dgm:prSet presAssocID="{86231ABE-6D16-4410-8D1D-821E4E6977DF}" presName="hierChild4" presStyleCnt="0"/>
      <dgm:spPr/>
    </dgm:pt>
    <dgm:pt modelId="{00135988-4190-406D-8014-7A94812EB667}" type="pres">
      <dgm:prSet presAssocID="{86231ABE-6D16-4410-8D1D-821E4E6977DF}" presName="hierChild5" presStyleCnt="0"/>
      <dgm:spPr/>
    </dgm:pt>
    <dgm:pt modelId="{7A6E35F8-3B11-41B0-8327-2F418AD1A5E1}" type="pres">
      <dgm:prSet presAssocID="{E825F68B-EC63-41B7-AF2D-BD09F7AB2B1F}" presName="hierChild3" presStyleCnt="0"/>
      <dgm:spPr/>
    </dgm:pt>
    <dgm:pt modelId="{75E95C09-A0DA-48D5-B250-27E3F3C076B5}" type="pres">
      <dgm:prSet presAssocID="{933BC59F-9CC6-415A-8647-DD2B60295C37}" presName="hierRoot1" presStyleCnt="0">
        <dgm:presLayoutVars>
          <dgm:hierBranch val="init"/>
        </dgm:presLayoutVars>
      </dgm:prSet>
      <dgm:spPr/>
    </dgm:pt>
    <dgm:pt modelId="{80046C80-17F9-4D30-956A-2E02F7547685}" type="pres">
      <dgm:prSet presAssocID="{933BC59F-9CC6-415A-8647-DD2B60295C37}" presName="rootComposite1" presStyleCnt="0"/>
      <dgm:spPr/>
    </dgm:pt>
    <dgm:pt modelId="{C87B694E-11F7-418C-A067-EE0FC32D2ABB}" type="pres">
      <dgm:prSet presAssocID="{933BC59F-9CC6-415A-8647-DD2B60295C37}" presName="rootText1" presStyleLbl="node0" presStyleIdx="1" presStyleCnt="5">
        <dgm:presLayoutVars>
          <dgm:chPref val="3"/>
        </dgm:presLayoutVars>
      </dgm:prSet>
      <dgm:spPr/>
    </dgm:pt>
    <dgm:pt modelId="{5C997174-402D-4E9E-8239-FA6E3CF0D970}" type="pres">
      <dgm:prSet presAssocID="{933BC59F-9CC6-415A-8647-DD2B60295C37}" presName="rootConnector1" presStyleLbl="node1" presStyleIdx="0" presStyleCnt="0"/>
      <dgm:spPr/>
    </dgm:pt>
    <dgm:pt modelId="{4D0ACC1D-C3F3-4ADF-9CD7-3B08FC99713B}" type="pres">
      <dgm:prSet presAssocID="{933BC59F-9CC6-415A-8647-DD2B60295C37}" presName="hierChild2" presStyleCnt="0"/>
      <dgm:spPr/>
    </dgm:pt>
    <dgm:pt modelId="{F91A4BB4-CC3F-4A6B-A773-083DE048F49F}" type="pres">
      <dgm:prSet presAssocID="{A33AD4D7-91ED-43B5-A29E-D4A381AB0267}" presName="Name64" presStyleLbl="parChTrans1D2" presStyleIdx="1" presStyleCnt="4"/>
      <dgm:spPr/>
    </dgm:pt>
    <dgm:pt modelId="{47E64695-800C-449D-95E8-083BA43C683E}" type="pres">
      <dgm:prSet presAssocID="{D8384A7A-391E-4A37-BC61-56C2C4079651}" presName="hierRoot2" presStyleCnt="0">
        <dgm:presLayoutVars>
          <dgm:hierBranch val="init"/>
        </dgm:presLayoutVars>
      </dgm:prSet>
      <dgm:spPr/>
    </dgm:pt>
    <dgm:pt modelId="{E2B48EE6-4BBC-469C-A792-32862DC6D020}" type="pres">
      <dgm:prSet presAssocID="{D8384A7A-391E-4A37-BC61-56C2C4079651}" presName="rootComposite" presStyleCnt="0"/>
      <dgm:spPr/>
    </dgm:pt>
    <dgm:pt modelId="{612CDF92-973D-4274-BAAB-E34AD5401FE8}" type="pres">
      <dgm:prSet presAssocID="{D8384A7A-391E-4A37-BC61-56C2C4079651}" presName="rootText" presStyleLbl="node2" presStyleIdx="1" presStyleCnt="4">
        <dgm:presLayoutVars>
          <dgm:chPref val="3"/>
        </dgm:presLayoutVars>
      </dgm:prSet>
      <dgm:spPr/>
    </dgm:pt>
    <dgm:pt modelId="{B9A4E18E-39D8-45EA-9D1B-036C3460AEA2}" type="pres">
      <dgm:prSet presAssocID="{D8384A7A-391E-4A37-BC61-56C2C4079651}" presName="rootConnector" presStyleLbl="node2" presStyleIdx="1" presStyleCnt="4"/>
      <dgm:spPr/>
    </dgm:pt>
    <dgm:pt modelId="{924CD07E-BCC4-4255-A9CF-0FC7828F76FF}" type="pres">
      <dgm:prSet presAssocID="{D8384A7A-391E-4A37-BC61-56C2C4079651}" presName="hierChild4" presStyleCnt="0"/>
      <dgm:spPr/>
    </dgm:pt>
    <dgm:pt modelId="{22C44533-3B56-4520-AF8D-0F65AE4E7F75}" type="pres">
      <dgm:prSet presAssocID="{D8384A7A-391E-4A37-BC61-56C2C4079651}" presName="hierChild5" presStyleCnt="0"/>
      <dgm:spPr/>
    </dgm:pt>
    <dgm:pt modelId="{32E53E4C-0357-484D-9232-82E89F6B9A97}" type="pres">
      <dgm:prSet presAssocID="{933BC59F-9CC6-415A-8647-DD2B60295C37}" presName="hierChild3" presStyleCnt="0"/>
      <dgm:spPr/>
    </dgm:pt>
    <dgm:pt modelId="{F6501A20-B3D0-482B-8DFB-BC1A37F06E46}" type="pres">
      <dgm:prSet presAssocID="{6B6D2483-9698-4B8D-A472-CF81BDF11FBD}" presName="hierRoot1" presStyleCnt="0">
        <dgm:presLayoutVars>
          <dgm:hierBranch val="init"/>
        </dgm:presLayoutVars>
      </dgm:prSet>
      <dgm:spPr/>
    </dgm:pt>
    <dgm:pt modelId="{9DCF24C9-8D47-4B23-8724-AE7228099579}" type="pres">
      <dgm:prSet presAssocID="{6B6D2483-9698-4B8D-A472-CF81BDF11FBD}" presName="rootComposite1" presStyleCnt="0"/>
      <dgm:spPr/>
    </dgm:pt>
    <dgm:pt modelId="{18DF2EA2-0C5B-47F3-AD02-038FEE54B50D}" type="pres">
      <dgm:prSet presAssocID="{6B6D2483-9698-4B8D-A472-CF81BDF11FBD}" presName="rootText1" presStyleLbl="node0" presStyleIdx="2" presStyleCnt="5">
        <dgm:presLayoutVars>
          <dgm:chPref val="3"/>
        </dgm:presLayoutVars>
      </dgm:prSet>
      <dgm:spPr/>
    </dgm:pt>
    <dgm:pt modelId="{33E021EE-76A9-4670-A55B-A1743AB22528}" type="pres">
      <dgm:prSet presAssocID="{6B6D2483-9698-4B8D-A472-CF81BDF11FBD}" presName="rootConnector1" presStyleLbl="node1" presStyleIdx="0" presStyleCnt="0"/>
      <dgm:spPr/>
    </dgm:pt>
    <dgm:pt modelId="{C3347D7D-D9C6-406B-B9CC-8CDEAD514C3A}" type="pres">
      <dgm:prSet presAssocID="{6B6D2483-9698-4B8D-A472-CF81BDF11FBD}" presName="hierChild2" presStyleCnt="0"/>
      <dgm:spPr/>
    </dgm:pt>
    <dgm:pt modelId="{A3324BE9-850B-415B-9871-FBF3A4C8EA06}" type="pres">
      <dgm:prSet presAssocID="{C2A5D062-E4CC-4A68-A24E-F956BED3BC14}" presName="Name64" presStyleLbl="parChTrans1D2" presStyleIdx="2" presStyleCnt="4"/>
      <dgm:spPr/>
    </dgm:pt>
    <dgm:pt modelId="{C74FBB21-B5E3-496B-8A17-AEF4F92242B8}" type="pres">
      <dgm:prSet presAssocID="{CD148F82-7F27-4F74-8909-A5BCE02AF5BD}" presName="hierRoot2" presStyleCnt="0">
        <dgm:presLayoutVars>
          <dgm:hierBranch val="init"/>
        </dgm:presLayoutVars>
      </dgm:prSet>
      <dgm:spPr/>
    </dgm:pt>
    <dgm:pt modelId="{6BC7D240-AFB2-40D1-A01C-BD40CF624499}" type="pres">
      <dgm:prSet presAssocID="{CD148F82-7F27-4F74-8909-A5BCE02AF5BD}" presName="rootComposite" presStyleCnt="0"/>
      <dgm:spPr/>
    </dgm:pt>
    <dgm:pt modelId="{62C70DB0-1EEB-46B8-B9BC-CFAC1EEB4C0C}" type="pres">
      <dgm:prSet presAssocID="{CD148F82-7F27-4F74-8909-A5BCE02AF5BD}" presName="rootText" presStyleLbl="node2" presStyleIdx="2" presStyleCnt="4">
        <dgm:presLayoutVars>
          <dgm:chPref val="3"/>
        </dgm:presLayoutVars>
      </dgm:prSet>
      <dgm:spPr/>
    </dgm:pt>
    <dgm:pt modelId="{075C2B7A-B007-4732-8CC7-4DACBA0124EA}" type="pres">
      <dgm:prSet presAssocID="{CD148F82-7F27-4F74-8909-A5BCE02AF5BD}" presName="rootConnector" presStyleLbl="node2" presStyleIdx="2" presStyleCnt="4"/>
      <dgm:spPr/>
    </dgm:pt>
    <dgm:pt modelId="{4151A1F5-281C-4C72-A174-4D0D90F0CF46}" type="pres">
      <dgm:prSet presAssocID="{CD148F82-7F27-4F74-8909-A5BCE02AF5BD}" presName="hierChild4" presStyleCnt="0"/>
      <dgm:spPr/>
    </dgm:pt>
    <dgm:pt modelId="{F03D8757-AA9C-4B1A-A983-C5761ECB0F1C}" type="pres">
      <dgm:prSet presAssocID="{CD148F82-7F27-4F74-8909-A5BCE02AF5BD}" presName="hierChild5" presStyleCnt="0"/>
      <dgm:spPr/>
    </dgm:pt>
    <dgm:pt modelId="{153F93AE-771A-4AA5-9893-901A65D867B2}" type="pres">
      <dgm:prSet presAssocID="{6B6D2483-9698-4B8D-A472-CF81BDF11FBD}" presName="hierChild3" presStyleCnt="0"/>
      <dgm:spPr/>
    </dgm:pt>
    <dgm:pt modelId="{400C749C-FA3B-4513-A00C-C8C42ED763BC}" type="pres">
      <dgm:prSet presAssocID="{8B3AC705-C76D-4C74-A38F-6336285D8B78}" presName="hierRoot1" presStyleCnt="0">
        <dgm:presLayoutVars>
          <dgm:hierBranch val="init"/>
        </dgm:presLayoutVars>
      </dgm:prSet>
      <dgm:spPr/>
    </dgm:pt>
    <dgm:pt modelId="{BAE1CE9E-858E-4E19-B218-090C6BD6978F}" type="pres">
      <dgm:prSet presAssocID="{8B3AC705-C76D-4C74-A38F-6336285D8B78}" presName="rootComposite1" presStyleCnt="0"/>
      <dgm:spPr/>
    </dgm:pt>
    <dgm:pt modelId="{A7EA2889-694A-4924-A254-F489E51F2B89}" type="pres">
      <dgm:prSet presAssocID="{8B3AC705-C76D-4C74-A38F-6336285D8B78}" presName="rootText1" presStyleLbl="node0" presStyleIdx="3" presStyleCnt="5">
        <dgm:presLayoutVars>
          <dgm:chPref val="3"/>
        </dgm:presLayoutVars>
      </dgm:prSet>
      <dgm:spPr/>
    </dgm:pt>
    <dgm:pt modelId="{BEB1EA0D-AC0B-4144-8D44-680C276B2127}" type="pres">
      <dgm:prSet presAssocID="{8B3AC705-C76D-4C74-A38F-6336285D8B78}" presName="rootConnector1" presStyleLbl="node1" presStyleIdx="0" presStyleCnt="0"/>
      <dgm:spPr/>
    </dgm:pt>
    <dgm:pt modelId="{C0062580-716A-48DA-9E66-F6B1E059C05A}" type="pres">
      <dgm:prSet presAssocID="{8B3AC705-C76D-4C74-A38F-6336285D8B78}" presName="hierChild2" presStyleCnt="0"/>
      <dgm:spPr/>
    </dgm:pt>
    <dgm:pt modelId="{45D275AD-FCB9-41B9-AD42-3E3E42ADC913}" type="pres">
      <dgm:prSet presAssocID="{8B3AC705-C76D-4C74-A38F-6336285D8B78}" presName="hierChild3" presStyleCnt="0"/>
      <dgm:spPr/>
    </dgm:pt>
    <dgm:pt modelId="{D1939693-E2EC-42E2-BA69-79D970D1446B}" type="pres">
      <dgm:prSet presAssocID="{955B24B3-6521-42B3-8AB5-16AEC9B9AB60}" presName="hierRoot1" presStyleCnt="0">
        <dgm:presLayoutVars>
          <dgm:hierBranch val="init"/>
        </dgm:presLayoutVars>
      </dgm:prSet>
      <dgm:spPr/>
    </dgm:pt>
    <dgm:pt modelId="{6D282070-188A-4846-8A78-C8EDC367611A}" type="pres">
      <dgm:prSet presAssocID="{955B24B3-6521-42B3-8AB5-16AEC9B9AB60}" presName="rootComposite1" presStyleCnt="0"/>
      <dgm:spPr/>
    </dgm:pt>
    <dgm:pt modelId="{7AA455D0-C682-45D7-8FA0-351567EB3F0D}" type="pres">
      <dgm:prSet presAssocID="{955B24B3-6521-42B3-8AB5-16AEC9B9AB60}" presName="rootText1" presStyleLbl="node0" presStyleIdx="4" presStyleCnt="5">
        <dgm:presLayoutVars>
          <dgm:chPref val="3"/>
        </dgm:presLayoutVars>
      </dgm:prSet>
      <dgm:spPr/>
    </dgm:pt>
    <dgm:pt modelId="{7B57EDBD-1F09-4274-891F-7C4843B72677}" type="pres">
      <dgm:prSet presAssocID="{955B24B3-6521-42B3-8AB5-16AEC9B9AB60}" presName="rootConnector1" presStyleLbl="node1" presStyleIdx="0" presStyleCnt="0"/>
      <dgm:spPr/>
    </dgm:pt>
    <dgm:pt modelId="{4E8258D9-904F-4828-B552-8E9364FCB6B1}" type="pres">
      <dgm:prSet presAssocID="{955B24B3-6521-42B3-8AB5-16AEC9B9AB60}" presName="hierChild2" presStyleCnt="0"/>
      <dgm:spPr/>
    </dgm:pt>
    <dgm:pt modelId="{868658D4-5F28-46EE-8114-CF4D498EEA0B}" type="pres">
      <dgm:prSet presAssocID="{1F24781D-B66A-4E01-809D-227E1062DAD0}" presName="Name64" presStyleLbl="parChTrans1D2" presStyleIdx="3" presStyleCnt="4"/>
      <dgm:spPr/>
    </dgm:pt>
    <dgm:pt modelId="{36C50269-5C57-4470-A7FA-304723D0B56D}" type="pres">
      <dgm:prSet presAssocID="{D5A75C91-5949-4A41-A2EF-DDBC68751864}" presName="hierRoot2" presStyleCnt="0">
        <dgm:presLayoutVars>
          <dgm:hierBranch val="init"/>
        </dgm:presLayoutVars>
      </dgm:prSet>
      <dgm:spPr/>
    </dgm:pt>
    <dgm:pt modelId="{CB37158E-E130-4F27-822B-1D5C74038129}" type="pres">
      <dgm:prSet presAssocID="{D5A75C91-5949-4A41-A2EF-DDBC68751864}" presName="rootComposite" presStyleCnt="0"/>
      <dgm:spPr/>
    </dgm:pt>
    <dgm:pt modelId="{093C3B84-30EA-4467-8CC5-2C22BDC61B0C}" type="pres">
      <dgm:prSet presAssocID="{D5A75C91-5949-4A41-A2EF-DDBC68751864}" presName="rootText" presStyleLbl="node2" presStyleIdx="3" presStyleCnt="4">
        <dgm:presLayoutVars>
          <dgm:chPref val="3"/>
        </dgm:presLayoutVars>
      </dgm:prSet>
      <dgm:spPr/>
    </dgm:pt>
    <dgm:pt modelId="{B4951B4C-D7B8-4DCE-B0C8-167751E0C625}" type="pres">
      <dgm:prSet presAssocID="{D5A75C91-5949-4A41-A2EF-DDBC68751864}" presName="rootConnector" presStyleLbl="node2" presStyleIdx="3" presStyleCnt="4"/>
      <dgm:spPr/>
    </dgm:pt>
    <dgm:pt modelId="{7007BCF1-160A-43EE-9499-C5EA4E20109F}" type="pres">
      <dgm:prSet presAssocID="{D5A75C91-5949-4A41-A2EF-DDBC68751864}" presName="hierChild4" presStyleCnt="0"/>
      <dgm:spPr/>
    </dgm:pt>
    <dgm:pt modelId="{59642199-B9F5-4EA6-9E0C-4754AF633587}" type="pres">
      <dgm:prSet presAssocID="{9A5BF68C-1DA3-4D01-A8A8-6FEE93B852F6}" presName="Name64" presStyleLbl="parChTrans1D3" presStyleIdx="0" presStyleCnt="3"/>
      <dgm:spPr/>
    </dgm:pt>
    <dgm:pt modelId="{54EFB25C-BD98-4529-B74B-DFA1305F7CCB}" type="pres">
      <dgm:prSet presAssocID="{0A422CDC-BA8A-4659-BA42-81ED53E77355}" presName="hierRoot2" presStyleCnt="0">
        <dgm:presLayoutVars>
          <dgm:hierBranch val="init"/>
        </dgm:presLayoutVars>
      </dgm:prSet>
      <dgm:spPr/>
    </dgm:pt>
    <dgm:pt modelId="{51B817EF-F21F-49DF-9588-BDD4EE2633AE}" type="pres">
      <dgm:prSet presAssocID="{0A422CDC-BA8A-4659-BA42-81ED53E77355}" presName="rootComposite" presStyleCnt="0"/>
      <dgm:spPr/>
    </dgm:pt>
    <dgm:pt modelId="{1A4D7E1B-6E26-48BA-9F64-E819D00D5464}" type="pres">
      <dgm:prSet presAssocID="{0A422CDC-BA8A-4659-BA42-81ED53E77355}" presName="rootText" presStyleLbl="node3" presStyleIdx="0" presStyleCnt="3">
        <dgm:presLayoutVars>
          <dgm:chPref val="3"/>
        </dgm:presLayoutVars>
      </dgm:prSet>
      <dgm:spPr/>
    </dgm:pt>
    <dgm:pt modelId="{13F3D7A0-DA0D-4A01-9C03-2952B5EED0EF}" type="pres">
      <dgm:prSet presAssocID="{0A422CDC-BA8A-4659-BA42-81ED53E77355}" presName="rootConnector" presStyleLbl="node3" presStyleIdx="0" presStyleCnt="3"/>
      <dgm:spPr/>
    </dgm:pt>
    <dgm:pt modelId="{7E6075C5-BD0F-4D9A-96FA-F0D3477721D1}" type="pres">
      <dgm:prSet presAssocID="{0A422CDC-BA8A-4659-BA42-81ED53E77355}" presName="hierChild4" presStyleCnt="0"/>
      <dgm:spPr/>
    </dgm:pt>
    <dgm:pt modelId="{0B86A9D8-FE58-4436-91EC-42710E15AF47}" type="pres">
      <dgm:prSet presAssocID="{78D71177-A504-4DE8-A8E4-C0157EA384A9}" presName="Name64" presStyleLbl="parChTrans1D4" presStyleIdx="0" presStyleCnt="2"/>
      <dgm:spPr/>
    </dgm:pt>
    <dgm:pt modelId="{5C3EDE31-CFDF-48A3-B97F-87043A745795}" type="pres">
      <dgm:prSet presAssocID="{9A756F87-3C7C-49F5-9183-0BAC91F54914}" presName="hierRoot2" presStyleCnt="0">
        <dgm:presLayoutVars>
          <dgm:hierBranch val="init"/>
        </dgm:presLayoutVars>
      </dgm:prSet>
      <dgm:spPr/>
    </dgm:pt>
    <dgm:pt modelId="{C3319884-2A8C-4725-B5C8-27719523001A}" type="pres">
      <dgm:prSet presAssocID="{9A756F87-3C7C-49F5-9183-0BAC91F54914}" presName="rootComposite" presStyleCnt="0"/>
      <dgm:spPr/>
    </dgm:pt>
    <dgm:pt modelId="{811AEA37-520C-4ECE-85E6-A17B4684DD07}" type="pres">
      <dgm:prSet presAssocID="{9A756F87-3C7C-49F5-9183-0BAC91F54914}" presName="rootText" presStyleLbl="node4" presStyleIdx="0" presStyleCnt="2">
        <dgm:presLayoutVars>
          <dgm:chPref val="3"/>
        </dgm:presLayoutVars>
      </dgm:prSet>
      <dgm:spPr/>
    </dgm:pt>
    <dgm:pt modelId="{42A521F8-794B-4896-A325-756218D649DE}" type="pres">
      <dgm:prSet presAssocID="{9A756F87-3C7C-49F5-9183-0BAC91F54914}" presName="rootConnector" presStyleLbl="node4" presStyleIdx="0" presStyleCnt="2"/>
      <dgm:spPr/>
    </dgm:pt>
    <dgm:pt modelId="{065544B6-86BA-436D-97E4-76BE41F372E3}" type="pres">
      <dgm:prSet presAssocID="{9A756F87-3C7C-49F5-9183-0BAC91F54914}" presName="hierChild4" presStyleCnt="0"/>
      <dgm:spPr/>
    </dgm:pt>
    <dgm:pt modelId="{1DE559E1-E14C-42F3-A0DA-8E784B78425B}" type="pres">
      <dgm:prSet presAssocID="{9A756F87-3C7C-49F5-9183-0BAC91F54914}" presName="hierChild5" presStyleCnt="0"/>
      <dgm:spPr/>
    </dgm:pt>
    <dgm:pt modelId="{FD64435C-A890-458E-97CC-F1248A6DA98C}" type="pres">
      <dgm:prSet presAssocID="{0A422CDC-BA8A-4659-BA42-81ED53E77355}" presName="hierChild5" presStyleCnt="0"/>
      <dgm:spPr/>
    </dgm:pt>
    <dgm:pt modelId="{F1175A3E-1282-43FB-AF1A-CC041890E117}" type="pres">
      <dgm:prSet presAssocID="{FCB38CC8-72C9-4C2E-BD1F-8B5ACA5523A3}" presName="Name64" presStyleLbl="parChTrans1D3" presStyleIdx="1" presStyleCnt="3"/>
      <dgm:spPr/>
    </dgm:pt>
    <dgm:pt modelId="{B6A8C6CB-D896-4AD5-A4A4-4F1BABA05221}" type="pres">
      <dgm:prSet presAssocID="{0B05762A-FB31-43B2-B8B0-0C6FF5EAF60D}" presName="hierRoot2" presStyleCnt="0">
        <dgm:presLayoutVars>
          <dgm:hierBranch val="init"/>
        </dgm:presLayoutVars>
      </dgm:prSet>
      <dgm:spPr/>
    </dgm:pt>
    <dgm:pt modelId="{8761B6FA-3C9A-4A5A-8BCF-62491897DB77}" type="pres">
      <dgm:prSet presAssocID="{0B05762A-FB31-43B2-B8B0-0C6FF5EAF60D}" presName="rootComposite" presStyleCnt="0"/>
      <dgm:spPr/>
    </dgm:pt>
    <dgm:pt modelId="{C1CC221F-AA47-4430-BA6D-4780173376AE}" type="pres">
      <dgm:prSet presAssocID="{0B05762A-FB31-43B2-B8B0-0C6FF5EAF60D}" presName="rootText" presStyleLbl="node3" presStyleIdx="1" presStyleCnt="3">
        <dgm:presLayoutVars>
          <dgm:chPref val="3"/>
        </dgm:presLayoutVars>
      </dgm:prSet>
      <dgm:spPr/>
    </dgm:pt>
    <dgm:pt modelId="{58D9FAB1-FB81-4EF5-9A79-F1FF2A28BCE1}" type="pres">
      <dgm:prSet presAssocID="{0B05762A-FB31-43B2-B8B0-0C6FF5EAF60D}" presName="rootConnector" presStyleLbl="node3" presStyleIdx="1" presStyleCnt="3"/>
      <dgm:spPr/>
    </dgm:pt>
    <dgm:pt modelId="{F83F9A02-E142-4902-9BE0-673F6B652752}" type="pres">
      <dgm:prSet presAssocID="{0B05762A-FB31-43B2-B8B0-0C6FF5EAF60D}" presName="hierChild4" presStyleCnt="0"/>
      <dgm:spPr/>
    </dgm:pt>
    <dgm:pt modelId="{93B27FAA-E1BB-4CA8-9911-55531831F46E}" type="pres">
      <dgm:prSet presAssocID="{BA7C0DBA-B225-46E5-BE94-9F4114F67A0D}" presName="Name64" presStyleLbl="parChTrans1D4" presStyleIdx="1" presStyleCnt="2"/>
      <dgm:spPr/>
    </dgm:pt>
    <dgm:pt modelId="{86953490-F013-45D9-81A5-160170D48A18}" type="pres">
      <dgm:prSet presAssocID="{268B1379-43CB-47E9-9838-E65C77372F47}" presName="hierRoot2" presStyleCnt="0">
        <dgm:presLayoutVars>
          <dgm:hierBranch val="init"/>
        </dgm:presLayoutVars>
      </dgm:prSet>
      <dgm:spPr/>
    </dgm:pt>
    <dgm:pt modelId="{783D8AB8-1EF6-44D5-857E-3751B4DAD49A}" type="pres">
      <dgm:prSet presAssocID="{268B1379-43CB-47E9-9838-E65C77372F47}" presName="rootComposite" presStyleCnt="0"/>
      <dgm:spPr/>
    </dgm:pt>
    <dgm:pt modelId="{A19933CA-8F30-4840-944E-148C776708B2}" type="pres">
      <dgm:prSet presAssocID="{268B1379-43CB-47E9-9838-E65C77372F47}" presName="rootText" presStyleLbl="node4" presStyleIdx="1" presStyleCnt="2">
        <dgm:presLayoutVars>
          <dgm:chPref val="3"/>
        </dgm:presLayoutVars>
      </dgm:prSet>
      <dgm:spPr/>
    </dgm:pt>
    <dgm:pt modelId="{F71452A8-D82D-44EF-867C-14853B754B7A}" type="pres">
      <dgm:prSet presAssocID="{268B1379-43CB-47E9-9838-E65C77372F47}" presName="rootConnector" presStyleLbl="node4" presStyleIdx="1" presStyleCnt="2"/>
      <dgm:spPr/>
    </dgm:pt>
    <dgm:pt modelId="{ED6EF92A-DE58-4E0A-B7D7-AC4126672009}" type="pres">
      <dgm:prSet presAssocID="{268B1379-43CB-47E9-9838-E65C77372F47}" presName="hierChild4" presStyleCnt="0"/>
      <dgm:spPr/>
    </dgm:pt>
    <dgm:pt modelId="{590E7352-D9E2-4952-8F3C-7C3B53829019}" type="pres">
      <dgm:prSet presAssocID="{268B1379-43CB-47E9-9838-E65C77372F47}" presName="hierChild5" presStyleCnt="0"/>
      <dgm:spPr/>
    </dgm:pt>
    <dgm:pt modelId="{B78308C7-B479-4C30-ADDA-52FB656AF299}" type="pres">
      <dgm:prSet presAssocID="{0B05762A-FB31-43B2-B8B0-0C6FF5EAF60D}" presName="hierChild5" presStyleCnt="0"/>
      <dgm:spPr/>
    </dgm:pt>
    <dgm:pt modelId="{849A6248-44BD-4377-B4DF-822448B73486}" type="pres">
      <dgm:prSet presAssocID="{BB9ED072-2FF7-49E3-8947-0309F21214D1}" presName="Name64" presStyleLbl="parChTrans1D3" presStyleIdx="2" presStyleCnt="3"/>
      <dgm:spPr/>
    </dgm:pt>
    <dgm:pt modelId="{6D8B4AD4-FCB3-474D-A332-CE8CE812C786}" type="pres">
      <dgm:prSet presAssocID="{ADA0A5D2-F4FF-4B52-A816-8C6CE48FDBAA}" presName="hierRoot2" presStyleCnt="0">
        <dgm:presLayoutVars>
          <dgm:hierBranch val="init"/>
        </dgm:presLayoutVars>
      </dgm:prSet>
      <dgm:spPr/>
    </dgm:pt>
    <dgm:pt modelId="{10934F9D-D268-4650-9E7A-7F89DDBB2EFC}" type="pres">
      <dgm:prSet presAssocID="{ADA0A5D2-F4FF-4B52-A816-8C6CE48FDBAA}" presName="rootComposite" presStyleCnt="0"/>
      <dgm:spPr/>
    </dgm:pt>
    <dgm:pt modelId="{EE0BA7BA-02A8-42E2-BF34-E8EC239A0DF6}" type="pres">
      <dgm:prSet presAssocID="{ADA0A5D2-F4FF-4B52-A816-8C6CE48FDBAA}" presName="rootText" presStyleLbl="node3" presStyleIdx="2" presStyleCnt="3">
        <dgm:presLayoutVars>
          <dgm:chPref val="3"/>
        </dgm:presLayoutVars>
      </dgm:prSet>
      <dgm:spPr/>
    </dgm:pt>
    <dgm:pt modelId="{7BB2629B-FE37-456B-9617-EB93FBDB9991}" type="pres">
      <dgm:prSet presAssocID="{ADA0A5D2-F4FF-4B52-A816-8C6CE48FDBAA}" presName="rootConnector" presStyleLbl="node3" presStyleIdx="2" presStyleCnt="3"/>
      <dgm:spPr/>
    </dgm:pt>
    <dgm:pt modelId="{FB83B8D0-2920-4254-8551-99A329497204}" type="pres">
      <dgm:prSet presAssocID="{ADA0A5D2-F4FF-4B52-A816-8C6CE48FDBAA}" presName="hierChild4" presStyleCnt="0"/>
      <dgm:spPr/>
    </dgm:pt>
    <dgm:pt modelId="{DEFB4B71-8BD5-47ED-8054-278CABE67DC0}" type="pres">
      <dgm:prSet presAssocID="{ADA0A5D2-F4FF-4B52-A816-8C6CE48FDBAA}" presName="hierChild5" presStyleCnt="0"/>
      <dgm:spPr/>
    </dgm:pt>
    <dgm:pt modelId="{AD2C2378-762D-46B8-B93A-2353EBE27754}" type="pres">
      <dgm:prSet presAssocID="{D5A75C91-5949-4A41-A2EF-DDBC68751864}" presName="hierChild5" presStyleCnt="0"/>
      <dgm:spPr/>
    </dgm:pt>
    <dgm:pt modelId="{A22E44EC-5753-48D9-8A58-674E838CD5B6}" type="pres">
      <dgm:prSet presAssocID="{955B24B3-6521-42B3-8AB5-16AEC9B9AB60}" presName="hierChild3" presStyleCnt="0"/>
      <dgm:spPr/>
    </dgm:pt>
  </dgm:ptLst>
  <dgm:cxnLst>
    <dgm:cxn modelId="{80FE4905-1059-4062-B51A-63BE3F4791CC}" type="presOf" srcId="{955B24B3-6521-42B3-8AB5-16AEC9B9AB60}" destId="{7B57EDBD-1F09-4274-891F-7C4843B72677}" srcOrd="1" destOrd="0" presId="urn:microsoft.com/office/officeart/2009/3/layout/HorizontalOrganizationChart"/>
    <dgm:cxn modelId="{2031230F-58C3-4436-BA31-FB2BC9EFCC97}" type="presOf" srcId="{1F24781D-B66A-4E01-809D-227E1062DAD0}" destId="{868658D4-5F28-46EE-8114-CF4D498EEA0B}" srcOrd="0" destOrd="0" presId="urn:microsoft.com/office/officeart/2009/3/layout/HorizontalOrganizationChart"/>
    <dgm:cxn modelId="{7A70F712-C694-49F3-9FEF-E5E26054AC6E}" type="presOf" srcId="{CD148F82-7F27-4F74-8909-A5BCE02AF5BD}" destId="{62C70DB0-1EEB-46B8-B9BC-CFAC1EEB4C0C}" srcOrd="0" destOrd="0" presId="urn:microsoft.com/office/officeart/2009/3/layout/HorizontalOrganizationChart"/>
    <dgm:cxn modelId="{5254311C-6C4C-4A7A-B9A9-BF8DAF3F0F9C}" type="presOf" srcId="{0873754E-E762-4266-966F-1F17F20ECAB4}" destId="{D64F53C9-1C7D-400E-AD46-A2FBF44072F2}" srcOrd="0" destOrd="0" presId="urn:microsoft.com/office/officeart/2009/3/layout/HorizontalOrganizationChart"/>
    <dgm:cxn modelId="{5669A61F-B210-4B7F-88B6-5C481A4ED660}" type="presOf" srcId="{955B24B3-6521-42B3-8AB5-16AEC9B9AB60}" destId="{7AA455D0-C682-45D7-8FA0-351567EB3F0D}" srcOrd="0" destOrd="0" presId="urn:microsoft.com/office/officeart/2009/3/layout/HorizontalOrganizationChart"/>
    <dgm:cxn modelId="{43438C20-8D63-4D2E-8654-C64D5610DA91}" type="presOf" srcId="{9A756F87-3C7C-49F5-9183-0BAC91F54914}" destId="{811AEA37-520C-4ECE-85E6-A17B4684DD07}" srcOrd="0" destOrd="0" presId="urn:microsoft.com/office/officeart/2009/3/layout/HorizontalOrganizationChart"/>
    <dgm:cxn modelId="{5BFE1A23-092B-438A-8701-EC388CCD1D15}" srcId="{E825F68B-EC63-41B7-AF2D-BD09F7AB2B1F}" destId="{86231ABE-6D16-4410-8D1D-821E4E6977DF}" srcOrd="0" destOrd="0" parTransId="{1B3A2BB0-68BE-4683-A16A-71AF7C173FA8}" sibTransId="{CE424587-5F30-4083-AF9D-59AD4E91582E}"/>
    <dgm:cxn modelId="{B4E4B029-2B29-4442-98B8-846AC2184C9C}" type="presOf" srcId="{8B3AC705-C76D-4C74-A38F-6336285D8B78}" destId="{BEB1EA0D-AC0B-4144-8D44-680C276B2127}" srcOrd="1" destOrd="0" presId="urn:microsoft.com/office/officeart/2009/3/layout/HorizontalOrganizationChart"/>
    <dgm:cxn modelId="{8AA2EE2A-F45B-4602-8651-DC0871DCC025}" type="presOf" srcId="{0A422CDC-BA8A-4659-BA42-81ED53E77355}" destId="{1A4D7E1B-6E26-48BA-9F64-E819D00D5464}" srcOrd="0" destOrd="0" presId="urn:microsoft.com/office/officeart/2009/3/layout/HorizontalOrganizationChart"/>
    <dgm:cxn modelId="{06BC012F-B537-42BC-8CB5-FC47A8CCCA64}" type="presOf" srcId="{268B1379-43CB-47E9-9838-E65C77372F47}" destId="{A19933CA-8F30-4840-944E-148C776708B2}" srcOrd="0" destOrd="0" presId="urn:microsoft.com/office/officeart/2009/3/layout/HorizontalOrganizationChart"/>
    <dgm:cxn modelId="{9FCB9735-BFEF-448B-A7F2-BD79598614BB}" type="presOf" srcId="{86231ABE-6D16-4410-8D1D-821E4E6977DF}" destId="{2211407F-2103-44C0-9095-4DFD0B3D928A}" srcOrd="0" destOrd="0" presId="urn:microsoft.com/office/officeart/2009/3/layout/HorizontalOrganizationChart"/>
    <dgm:cxn modelId="{B5A68B5B-F455-43B8-8A53-AAE18AFB9225}" srcId="{933BC59F-9CC6-415A-8647-DD2B60295C37}" destId="{D8384A7A-391E-4A37-BC61-56C2C4079651}" srcOrd="0" destOrd="0" parTransId="{A33AD4D7-91ED-43B5-A29E-D4A381AB0267}" sibTransId="{24F11464-47BE-42C5-A003-5F425DBF337F}"/>
    <dgm:cxn modelId="{DC34D35E-9A11-4241-BDC8-7B3294581A34}" type="presOf" srcId="{78D71177-A504-4DE8-A8E4-C0157EA384A9}" destId="{0B86A9D8-FE58-4436-91EC-42710E15AF47}" srcOrd="0" destOrd="0" presId="urn:microsoft.com/office/officeart/2009/3/layout/HorizontalOrganizationChart"/>
    <dgm:cxn modelId="{A3DB2546-785A-4E51-ADBD-28F45C4BC349}" srcId="{D5A75C91-5949-4A41-A2EF-DDBC68751864}" destId="{0A422CDC-BA8A-4659-BA42-81ED53E77355}" srcOrd="0" destOrd="0" parTransId="{9A5BF68C-1DA3-4D01-A8A8-6FEE93B852F6}" sibTransId="{63D19D1D-07F6-42EA-BF98-5A98A5FBB451}"/>
    <dgm:cxn modelId="{6AC45868-0955-4B62-A881-8B75902FA45C}" type="presOf" srcId="{9A5BF68C-1DA3-4D01-A8A8-6FEE93B852F6}" destId="{59642199-B9F5-4EA6-9E0C-4754AF633587}" srcOrd="0" destOrd="0" presId="urn:microsoft.com/office/officeart/2009/3/layout/HorizontalOrganizationChart"/>
    <dgm:cxn modelId="{76B9054E-FF75-4CA7-9F11-E0D6269417F5}" type="presOf" srcId="{0A422CDC-BA8A-4659-BA42-81ED53E77355}" destId="{13F3D7A0-DA0D-4A01-9C03-2952B5EED0EF}" srcOrd="1" destOrd="0" presId="urn:microsoft.com/office/officeart/2009/3/layout/HorizontalOrganizationChart"/>
    <dgm:cxn modelId="{14F11A6F-DDFF-470D-BE62-922AAE0B0FC4}" type="presOf" srcId="{C2A5D062-E4CC-4A68-A24E-F956BED3BC14}" destId="{A3324BE9-850B-415B-9871-FBF3A4C8EA06}" srcOrd="0" destOrd="0" presId="urn:microsoft.com/office/officeart/2009/3/layout/HorizontalOrganizationChart"/>
    <dgm:cxn modelId="{7599A450-E39E-4381-9967-7B402604CE02}" type="presOf" srcId="{0B05762A-FB31-43B2-B8B0-0C6FF5EAF60D}" destId="{58D9FAB1-FB81-4EF5-9A79-F1FF2A28BCE1}" srcOrd="1" destOrd="0" presId="urn:microsoft.com/office/officeart/2009/3/layout/HorizontalOrganizationChart"/>
    <dgm:cxn modelId="{B2081253-6B03-4FC7-90E0-36396B89514C}" type="presOf" srcId="{BB9ED072-2FF7-49E3-8947-0309F21214D1}" destId="{849A6248-44BD-4377-B4DF-822448B73486}" srcOrd="0" destOrd="0" presId="urn:microsoft.com/office/officeart/2009/3/layout/HorizontalOrganizationChart"/>
    <dgm:cxn modelId="{A23D5975-60EF-4C4F-A5E4-9236677A6CEA}" type="presOf" srcId="{CD148F82-7F27-4F74-8909-A5BCE02AF5BD}" destId="{075C2B7A-B007-4732-8CC7-4DACBA0124EA}" srcOrd="1" destOrd="0" presId="urn:microsoft.com/office/officeart/2009/3/layout/HorizontalOrganizationChart"/>
    <dgm:cxn modelId="{AD739F5A-06ED-4711-9F1D-439395334BA7}" type="presOf" srcId="{933BC59F-9CC6-415A-8647-DD2B60295C37}" destId="{5C997174-402D-4E9E-8239-FA6E3CF0D970}" srcOrd="1" destOrd="0" presId="urn:microsoft.com/office/officeart/2009/3/layout/HorizontalOrganizationChart"/>
    <dgm:cxn modelId="{A898D781-3239-4C7E-A6BB-D4D75170C609}" type="presOf" srcId="{E825F68B-EC63-41B7-AF2D-BD09F7AB2B1F}" destId="{658972FE-66AF-43CD-8080-573D79ABF758}" srcOrd="0" destOrd="0" presId="urn:microsoft.com/office/officeart/2009/3/layout/HorizontalOrganizationChart"/>
    <dgm:cxn modelId="{A8686789-B134-40E3-86C7-1DA5B63B3177}" srcId="{955B24B3-6521-42B3-8AB5-16AEC9B9AB60}" destId="{D5A75C91-5949-4A41-A2EF-DDBC68751864}" srcOrd="0" destOrd="0" parTransId="{1F24781D-B66A-4E01-809D-227E1062DAD0}" sibTransId="{0345830E-F818-4F61-8E7D-762DBA51DE58}"/>
    <dgm:cxn modelId="{8EE7F589-9D09-4617-8E9B-FE56C049C4F9}" srcId="{0873754E-E762-4266-966F-1F17F20ECAB4}" destId="{955B24B3-6521-42B3-8AB5-16AEC9B9AB60}" srcOrd="4" destOrd="0" parTransId="{675D5CD9-4CE2-4BA6-A6AE-E63A0F7BEA1F}" sibTransId="{B0C5E719-826D-4F54-B93C-9AD9748A7BF6}"/>
    <dgm:cxn modelId="{1264148D-749D-4775-BB17-CD19A66E4039}" type="presOf" srcId="{D8384A7A-391E-4A37-BC61-56C2C4079651}" destId="{B9A4E18E-39D8-45EA-9D1B-036C3460AEA2}" srcOrd="1" destOrd="0" presId="urn:microsoft.com/office/officeart/2009/3/layout/HorizontalOrganizationChart"/>
    <dgm:cxn modelId="{6290D191-157D-483F-B138-F1F39F778C40}" srcId="{0873754E-E762-4266-966F-1F17F20ECAB4}" destId="{8B3AC705-C76D-4C74-A38F-6336285D8B78}" srcOrd="3" destOrd="0" parTransId="{7611653D-EF55-404D-A7EE-64F19D3176A8}" sibTransId="{A3847999-4CB2-4121-BC18-CD3EA61E177E}"/>
    <dgm:cxn modelId="{1C954396-E31A-4754-95A3-0B5006931E8D}" type="presOf" srcId="{ADA0A5D2-F4FF-4B52-A816-8C6CE48FDBAA}" destId="{7BB2629B-FE37-456B-9617-EB93FBDB9991}" srcOrd="1" destOrd="0" presId="urn:microsoft.com/office/officeart/2009/3/layout/HorizontalOrganizationChart"/>
    <dgm:cxn modelId="{BD195E9A-2E4E-4B05-884B-A8C271911211}" srcId="{0B05762A-FB31-43B2-B8B0-0C6FF5EAF60D}" destId="{268B1379-43CB-47E9-9838-E65C77372F47}" srcOrd="0" destOrd="0" parTransId="{BA7C0DBA-B225-46E5-BE94-9F4114F67A0D}" sibTransId="{3FB88C90-0B47-4096-BB69-76B355723E19}"/>
    <dgm:cxn modelId="{56BF989C-6FC7-425D-8C26-0E3503519AFD}" type="presOf" srcId="{D5A75C91-5949-4A41-A2EF-DDBC68751864}" destId="{B4951B4C-D7B8-4DCE-B0C8-167751E0C625}" srcOrd="1" destOrd="0" presId="urn:microsoft.com/office/officeart/2009/3/layout/HorizontalOrganizationChart"/>
    <dgm:cxn modelId="{FA9E569E-851E-4874-BB91-F6387018F0A0}" type="presOf" srcId="{8B3AC705-C76D-4C74-A38F-6336285D8B78}" destId="{A7EA2889-694A-4924-A254-F489E51F2B89}" srcOrd="0" destOrd="0" presId="urn:microsoft.com/office/officeart/2009/3/layout/HorizontalOrganizationChart"/>
    <dgm:cxn modelId="{B70FF49F-2C20-48DC-AE8A-DAC81C4A2144}" type="presOf" srcId="{E825F68B-EC63-41B7-AF2D-BD09F7AB2B1F}" destId="{85B3C207-BF6F-406F-A4B3-2A1CB78F2CCA}" srcOrd="1" destOrd="0" presId="urn:microsoft.com/office/officeart/2009/3/layout/HorizontalOrganizationChart"/>
    <dgm:cxn modelId="{F08DE8A0-8C16-4E75-83A0-9DF4C7D5CC76}" srcId="{0873754E-E762-4266-966F-1F17F20ECAB4}" destId="{6B6D2483-9698-4B8D-A472-CF81BDF11FBD}" srcOrd="2" destOrd="0" parTransId="{680BBB0F-0E64-4AE3-94F1-3E6E3FB2CBA5}" sibTransId="{1E3A4A35-0C43-454B-B89F-95A7734778D6}"/>
    <dgm:cxn modelId="{59FC26AD-D07C-4AC8-A160-D6D221D4ADB6}" srcId="{6B6D2483-9698-4B8D-A472-CF81BDF11FBD}" destId="{CD148F82-7F27-4F74-8909-A5BCE02AF5BD}" srcOrd="0" destOrd="0" parTransId="{C2A5D062-E4CC-4A68-A24E-F956BED3BC14}" sibTransId="{D0509733-E731-4FC0-B4C1-A869D085E1CD}"/>
    <dgm:cxn modelId="{C93538AD-AA21-4D8B-95C4-0A41C56ECB88}" type="presOf" srcId="{0B05762A-FB31-43B2-B8B0-0C6FF5EAF60D}" destId="{C1CC221F-AA47-4430-BA6D-4780173376AE}" srcOrd="0" destOrd="0" presId="urn:microsoft.com/office/officeart/2009/3/layout/HorizontalOrganizationChart"/>
    <dgm:cxn modelId="{855652B0-F6CD-4669-8D1D-E07783F54EB3}" type="presOf" srcId="{D5A75C91-5949-4A41-A2EF-DDBC68751864}" destId="{093C3B84-30EA-4467-8CC5-2C22BDC61B0C}" srcOrd="0" destOrd="0" presId="urn:microsoft.com/office/officeart/2009/3/layout/HorizontalOrganizationChart"/>
    <dgm:cxn modelId="{657C21B1-3076-43AE-9FF1-99B07E28A79C}" srcId="{0873754E-E762-4266-966F-1F17F20ECAB4}" destId="{E825F68B-EC63-41B7-AF2D-BD09F7AB2B1F}" srcOrd="0" destOrd="0" parTransId="{02F89048-9878-4746-96AC-34E25EDC87AC}" sibTransId="{91198D4E-F947-44FB-B5E8-7A9749B364EA}"/>
    <dgm:cxn modelId="{1447B7B1-A2CF-4FC3-9905-8C2D11B8C0EF}" srcId="{0A422CDC-BA8A-4659-BA42-81ED53E77355}" destId="{9A756F87-3C7C-49F5-9183-0BAC91F54914}" srcOrd="0" destOrd="0" parTransId="{78D71177-A504-4DE8-A8E4-C0157EA384A9}" sibTransId="{C33F58DF-D692-4B1D-8142-EBCD2F123D4D}"/>
    <dgm:cxn modelId="{55AE29B2-51CA-45D5-BA42-9A3D907B3D75}" srcId="{D5A75C91-5949-4A41-A2EF-DDBC68751864}" destId="{ADA0A5D2-F4FF-4B52-A816-8C6CE48FDBAA}" srcOrd="2" destOrd="0" parTransId="{BB9ED072-2FF7-49E3-8947-0309F21214D1}" sibTransId="{B0730ADC-5785-449A-8378-E2D2CBDAB6DB}"/>
    <dgm:cxn modelId="{15EE21B4-5D65-4008-9BF5-426F9610FEE4}" type="presOf" srcId="{1B3A2BB0-68BE-4683-A16A-71AF7C173FA8}" destId="{3711A963-CBAA-43E9-94EC-7A713060E716}" srcOrd="0" destOrd="0" presId="urn:microsoft.com/office/officeart/2009/3/layout/HorizontalOrganizationChart"/>
    <dgm:cxn modelId="{2F5D36B4-F0E9-4EA9-85D8-F608DDE4D8F6}" type="presOf" srcId="{A33AD4D7-91ED-43B5-A29E-D4A381AB0267}" destId="{F91A4BB4-CC3F-4A6B-A773-083DE048F49F}" srcOrd="0" destOrd="0" presId="urn:microsoft.com/office/officeart/2009/3/layout/HorizontalOrganizationChart"/>
    <dgm:cxn modelId="{EF6733BA-B4F5-442B-8ACA-669D9AFDD6EC}" type="presOf" srcId="{BA7C0DBA-B225-46E5-BE94-9F4114F67A0D}" destId="{93B27FAA-E1BB-4CA8-9911-55531831F46E}" srcOrd="0" destOrd="0" presId="urn:microsoft.com/office/officeart/2009/3/layout/HorizontalOrganizationChart"/>
    <dgm:cxn modelId="{16911DBB-207D-4BCB-97D2-2D34790E7F33}" srcId="{D5A75C91-5949-4A41-A2EF-DDBC68751864}" destId="{0B05762A-FB31-43B2-B8B0-0C6FF5EAF60D}" srcOrd="1" destOrd="0" parTransId="{FCB38CC8-72C9-4C2E-BD1F-8B5ACA5523A3}" sibTransId="{0E2F4854-A1E9-4F1B-9028-D25117C82A65}"/>
    <dgm:cxn modelId="{5522E7BF-9ECA-41BC-99F2-0C045F061EA4}" type="presOf" srcId="{9A756F87-3C7C-49F5-9183-0BAC91F54914}" destId="{42A521F8-794B-4896-A325-756218D649DE}" srcOrd="1" destOrd="0" presId="urn:microsoft.com/office/officeart/2009/3/layout/HorizontalOrganizationChart"/>
    <dgm:cxn modelId="{5D43FEC5-ACD7-4EFB-9F85-59310C85EDC9}" type="presOf" srcId="{FCB38CC8-72C9-4C2E-BD1F-8B5ACA5523A3}" destId="{F1175A3E-1282-43FB-AF1A-CC041890E117}" srcOrd="0" destOrd="0" presId="urn:microsoft.com/office/officeart/2009/3/layout/HorizontalOrganizationChart"/>
    <dgm:cxn modelId="{760C74C9-9752-4123-BFCB-63009AE209AF}" type="presOf" srcId="{268B1379-43CB-47E9-9838-E65C77372F47}" destId="{F71452A8-D82D-44EF-867C-14853B754B7A}" srcOrd="1" destOrd="0" presId="urn:microsoft.com/office/officeart/2009/3/layout/HorizontalOrganizationChart"/>
    <dgm:cxn modelId="{7990C3CA-C51C-4B5D-9435-CB6B93A67F87}" type="presOf" srcId="{933BC59F-9CC6-415A-8647-DD2B60295C37}" destId="{C87B694E-11F7-418C-A067-EE0FC32D2ABB}" srcOrd="0" destOrd="0" presId="urn:microsoft.com/office/officeart/2009/3/layout/HorizontalOrganizationChart"/>
    <dgm:cxn modelId="{333575CE-3185-48FB-B631-C07EF3162D47}" srcId="{0873754E-E762-4266-966F-1F17F20ECAB4}" destId="{933BC59F-9CC6-415A-8647-DD2B60295C37}" srcOrd="1" destOrd="0" parTransId="{8DD113CA-5262-42AE-A25A-FB52074CDD2E}" sibTransId="{EA26FC91-36B1-4994-A543-8D482C654290}"/>
    <dgm:cxn modelId="{339DD2CE-108C-4146-A94F-FA7084D1772C}" type="presOf" srcId="{ADA0A5D2-F4FF-4B52-A816-8C6CE48FDBAA}" destId="{EE0BA7BA-02A8-42E2-BF34-E8EC239A0DF6}" srcOrd="0" destOrd="0" presId="urn:microsoft.com/office/officeart/2009/3/layout/HorizontalOrganizationChart"/>
    <dgm:cxn modelId="{40359DEF-1DBC-4C7C-8687-CD9B936B68E8}" type="presOf" srcId="{D8384A7A-391E-4A37-BC61-56C2C4079651}" destId="{612CDF92-973D-4274-BAAB-E34AD5401FE8}" srcOrd="0" destOrd="0" presId="urn:microsoft.com/office/officeart/2009/3/layout/HorizontalOrganizationChart"/>
    <dgm:cxn modelId="{B6AF76F7-2B14-42E7-8D3B-A543924BECBA}" type="presOf" srcId="{6B6D2483-9698-4B8D-A472-CF81BDF11FBD}" destId="{18DF2EA2-0C5B-47F3-AD02-038FEE54B50D}" srcOrd="0" destOrd="0" presId="urn:microsoft.com/office/officeart/2009/3/layout/HorizontalOrganizationChart"/>
    <dgm:cxn modelId="{A8895AF8-160F-479A-A78B-F597A552BA3E}" type="presOf" srcId="{86231ABE-6D16-4410-8D1D-821E4E6977DF}" destId="{F8EE43CA-D2D8-4E8C-9B7D-1C14A9261B73}" srcOrd="1" destOrd="0" presId="urn:microsoft.com/office/officeart/2009/3/layout/HorizontalOrganizationChart"/>
    <dgm:cxn modelId="{B2EE27FE-4584-4A2E-8F5C-B79CFD6ABDB3}" type="presOf" srcId="{6B6D2483-9698-4B8D-A472-CF81BDF11FBD}" destId="{33E021EE-76A9-4670-A55B-A1743AB22528}" srcOrd="1" destOrd="0" presId="urn:microsoft.com/office/officeart/2009/3/layout/HorizontalOrganizationChart"/>
    <dgm:cxn modelId="{F9BAB367-5645-4021-9EB0-2A81971A84E9}" type="presParOf" srcId="{D64F53C9-1C7D-400E-AD46-A2FBF44072F2}" destId="{75F1C548-172E-4755-8A6B-8167ADC6BDEF}" srcOrd="0" destOrd="0" presId="urn:microsoft.com/office/officeart/2009/3/layout/HorizontalOrganizationChart"/>
    <dgm:cxn modelId="{36D54DFA-EB30-47AB-822A-CEF3E234FBCD}" type="presParOf" srcId="{75F1C548-172E-4755-8A6B-8167ADC6BDEF}" destId="{9EB5A642-D957-41BF-95B1-1E78C34EFF63}" srcOrd="0" destOrd="0" presId="urn:microsoft.com/office/officeart/2009/3/layout/HorizontalOrganizationChart"/>
    <dgm:cxn modelId="{43C5C5A3-FB79-4B15-80D6-5E1314DF56D0}" type="presParOf" srcId="{9EB5A642-D957-41BF-95B1-1E78C34EFF63}" destId="{658972FE-66AF-43CD-8080-573D79ABF758}" srcOrd="0" destOrd="0" presId="urn:microsoft.com/office/officeart/2009/3/layout/HorizontalOrganizationChart"/>
    <dgm:cxn modelId="{60D26BC3-1E52-4A4A-8C23-B3AD4FAA4BDF}" type="presParOf" srcId="{9EB5A642-D957-41BF-95B1-1E78C34EFF63}" destId="{85B3C207-BF6F-406F-A4B3-2A1CB78F2CCA}" srcOrd="1" destOrd="0" presId="urn:microsoft.com/office/officeart/2009/3/layout/HorizontalOrganizationChart"/>
    <dgm:cxn modelId="{7545C55A-5989-4DE9-8C56-818374493FDC}" type="presParOf" srcId="{75F1C548-172E-4755-8A6B-8167ADC6BDEF}" destId="{5B25774F-7A80-4B25-B783-99CBD35DA320}" srcOrd="1" destOrd="0" presId="urn:microsoft.com/office/officeart/2009/3/layout/HorizontalOrganizationChart"/>
    <dgm:cxn modelId="{0331244D-C2C9-4034-B83F-8EED14040D82}" type="presParOf" srcId="{5B25774F-7A80-4B25-B783-99CBD35DA320}" destId="{3711A963-CBAA-43E9-94EC-7A713060E716}" srcOrd="0" destOrd="0" presId="urn:microsoft.com/office/officeart/2009/3/layout/HorizontalOrganizationChart"/>
    <dgm:cxn modelId="{76028D60-100D-4ADF-B834-4C2C2932BE10}" type="presParOf" srcId="{5B25774F-7A80-4B25-B783-99CBD35DA320}" destId="{89441092-2872-4DA6-A466-A88FBC00CCF4}" srcOrd="1" destOrd="0" presId="urn:microsoft.com/office/officeart/2009/3/layout/HorizontalOrganizationChart"/>
    <dgm:cxn modelId="{6FFC44D5-9950-4131-AB97-9696A313CFB6}" type="presParOf" srcId="{89441092-2872-4DA6-A466-A88FBC00CCF4}" destId="{5828EEB5-36A9-4DAE-AB5C-CB7AD87E4785}" srcOrd="0" destOrd="0" presId="urn:microsoft.com/office/officeart/2009/3/layout/HorizontalOrganizationChart"/>
    <dgm:cxn modelId="{40E53E9E-9484-4F63-BE94-C6EA7DBBC828}" type="presParOf" srcId="{5828EEB5-36A9-4DAE-AB5C-CB7AD87E4785}" destId="{2211407F-2103-44C0-9095-4DFD0B3D928A}" srcOrd="0" destOrd="0" presId="urn:microsoft.com/office/officeart/2009/3/layout/HorizontalOrganizationChart"/>
    <dgm:cxn modelId="{3D8B4276-E976-402A-81F4-CA0F2A6D7755}" type="presParOf" srcId="{5828EEB5-36A9-4DAE-AB5C-CB7AD87E4785}" destId="{F8EE43CA-D2D8-4E8C-9B7D-1C14A9261B73}" srcOrd="1" destOrd="0" presId="urn:microsoft.com/office/officeart/2009/3/layout/HorizontalOrganizationChart"/>
    <dgm:cxn modelId="{EA4EAABF-1A34-4B67-A987-DED91FA325A4}" type="presParOf" srcId="{89441092-2872-4DA6-A466-A88FBC00CCF4}" destId="{DF25D859-BB69-43B0-BD88-FB420AE64477}" srcOrd="1" destOrd="0" presId="urn:microsoft.com/office/officeart/2009/3/layout/HorizontalOrganizationChart"/>
    <dgm:cxn modelId="{3AFE251D-242F-4241-B51F-402D51938865}" type="presParOf" srcId="{89441092-2872-4DA6-A466-A88FBC00CCF4}" destId="{00135988-4190-406D-8014-7A94812EB667}" srcOrd="2" destOrd="0" presId="urn:microsoft.com/office/officeart/2009/3/layout/HorizontalOrganizationChart"/>
    <dgm:cxn modelId="{64026B95-CD05-48FB-B153-BF4D250997A0}" type="presParOf" srcId="{75F1C548-172E-4755-8A6B-8167ADC6BDEF}" destId="{7A6E35F8-3B11-41B0-8327-2F418AD1A5E1}" srcOrd="2" destOrd="0" presId="urn:microsoft.com/office/officeart/2009/3/layout/HorizontalOrganizationChart"/>
    <dgm:cxn modelId="{E8293C6A-0400-4277-8B7B-BEB42B20D8CD}" type="presParOf" srcId="{D64F53C9-1C7D-400E-AD46-A2FBF44072F2}" destId="{75E95C09-A0DA-48D5-B250-27E3F3C076B5}" srcOrd="1" destOrd="0" presId="urn:microsoft.com/office/officeart/2009/3/layout/HorizontalOrganizationChart"/>
    <dgm:cxn modelId="{F79D9633-35DD-469B-8051-D0AADDFFD309}" type="presParOf" srcId="{75E95C09-A0DA-48D5-B250-27E3F3C076B5}" destId="{80046C80-17F9-4D30-956A-2E02F7547685}" srcOrd="0" destOrd="0" presId="urn:microsoft.com/office/officeart/2009/3/layout/HorizontalOrganizationChart"/>
    <dgm:cxn modelId="{923E42BF-AC96-4FAE-9A2B-D235304AF696}" type="presParOf" srcId="{80046C80-17F9-4D30-956A-2E02F7547685}" destId="{C87B694E-11F7-418C-A067-EE0FC32D2ABB}" srcOrd="0" destOrd="0" presId="urn:microsoft.com/office/officeart/2009/3/layout/HorizontalOrganizationChart"/>
    <dgm:cxn modelId="{14931FDD-58C1-4BAB-8044-43343280F67A}" type="presParOf" srcId="{80046C80-17F9-4D30-956A-2E02F7547685}" destId="{5C997174-402D-4E9E-8239-FA6E3CF0D970}" srcOrd="1" destOrd="0" presId="urn:microsoft.com/office/officeart/2009/3/layout/HorizontalOrganizationChart"/>
    <dgm:cxn modelId="{FA68EDC1-E8B4-427F-8FD6-8D76299C4B01}" type="presParOf" srcId="{75E95C09-A0DA-48D5-B250-27E3F3C076B5}" destId="{4D0ACC1D-C3F3-4ADF-9CD7-3B08FC99713B}" srcOrd="1" destOrd="0" presId="urn:microsoft.com/office/officeart/2009/3/layout/HorizontalOrganizationChart"/>
    <dgm:cxn modelId="{18F2E36F-169E-43EC-A961-396BE4B93925}" type="presParOf" srcId="{4D0ACC1D-C3F3-4ADF-9CD7-3B08FC99713B}" destId="{F91A4BB4-CC3F-4A6B-A773-083DE048F49F}" srcOrd="0" destOrd="0" presId="urn:microsoft.com/office/officeart/2009/3/layout/HorizontalOrganizationChart"/>
    <dgm:cxn modelId="{F37D0D5C-027C-4941-B350-3CEFF89DD7CD}" type="presParOf" srcId="{4D0ACC1D-C3F3-4ADF-9CD7-3B08FC99713B}" destId="{47E64695-800C-449D-95E8-083BA43C683E}" srcOrd="1" destOrd="0" presId="urn:microsoft.com/office/officeart/2009/3/layout/HorizontalOrganizationChart"/>
    <dgm:cxn modelId="{7AD19508-B2E1-4CC1-AB2C-35218144B305}" type="presParOf" srcId="{47E64695-800C-449D-95E8-083BA43C683E}" destId="{E2B48EE6-4BBC-469C-A792-32862DC6D020}" srcOrd="0" destOrd="0" presId="urn:microsoft.com/office/officeart/2009/3/layout/HorizontalOrganizationChart"/>
    <dgm:cxn modelId="{CFA2064D-DA93-48AB-85C2-F487A7A26F2C}" type="presParOf" srcId="{E2B48EE6-4BBC-469C-A792-32862DC6D020}" destId="{612CDF92-973D-4274-BAAB-E34AD5401FE8}" srcOrd="0" destOrd="0" presId="urn:microsoft.com/office/officeart/2009/3/layout/HorizontalOrganizationChart"/>
    <dgm:cxn modelId="{710C2FE3-96D0-47F7-9F71-398C06057BE9}" type="presParOf" srcId="{E2B48EE6-4BBC-469C-A792-32862DC6D020}" destId="{B9A4E18E-39D8-45EA-9D1B-036C3460AEA2}" srcOrd="1" destOrd="0" presId="urn:microsoft.com/office/officeart/2009/3/layout/HorizontalOrganizationChart"/>
    <dgm:cxn modelId="{A82F127D-3E19-4D75-80B0-38ACF0A006D3}" type="presParOf" srcId="{47E64695-800C-449D-95E8-083BA43C683E}" destId="{924CD07E-BCC4-4255-A9CF-0FC7828F76FF}" srcOrd="1" destOrd="0" presId="urn:microsoft.com/office/officeart/2009/3/layout/HorizontalOrganizationChart"/>
    <dgm:cxn modelId="{3797A3DD-6EE5-4398-AB64-520EE8D351CB}" type="presParOf" srcId="{47E64695-800C-449D-95E8-083BA43C683E}" destId="{22C44533-3B56-4520-AF8D-0F65AE4E7F75}" srcOrd="2" destOrd="0" presId="urn:microsoft.com/office/officeart/2009/3/layout/HorizontalOrganizationChart"/>
    <dgm:cxn modelId="{635E1366-D1F4-4EB0-81D0-12581588A887}" type="presParOf" srcId="{75E95C09-A0DA-48D5-B250-27E3F3C076B5}" destId="{32E53E4C-0357-484D-9232-82E89F6B9A97}" srcOrd="2" destOrd="0" presId="urn:microsoft.com/office/officeart/2009/3/layout/HorizontalOrganizationChart"/>
    <dgm:cxn modelId="{AB242E05-7291-4DC3-9D05-1D6F205883A3}" type="presParOf" srcId="{D64F53C9-1C7D-400E-AD46-A2FBF44072F2}" destId="{F6501A20-B3D0-482B-8DFB-BC1A37F06E46}" srcOrd="2" destOrd="0" presId="urn:microsoft.com/office/officeart/2009/3/layout/HorizontalOrganizationChart"/>
    <dgm:cxn modelId="{6BF1DA33-90D4-487B-B7F8-F57600452C48}" type="presParOf" srcId="{F6501A20-B3D0-482B-8DFB-BC1A37F06E46}" destId="{9DCF24C9-8D47-4B23-8724-AE7228099579}" srcOrd="0" destOrd="0" presId="urn:microsoft.com/office/officeart/2009/3/layout/HorizontalOrganizationChart"/>
    <dgm:cxn modelId="{3A010870-5D3A-453F-89B0-30401841BDF0}" type="presParOf" srcId="{9DCF24C9-8D47-4B23-8724-AE7228099579}" destId="{18DF2EA2-0C5B-47F3-AD02-038FEE54B50D}" srcOrd="0" destOrd="0" presId="urn:microsoft.com/office/officeart/2009/3/layout/HorizontalOrganizationChart"/>
    <dgm:cxn modelId="{CF029733-D366-459E-8FB3-135769653F10}" type="presParOf" srcId="{9DCF24C9-8D47-4B23-8724-AE7228099579}" destId="{33E021EE-76A9-4670-A55B-A1743AB22528}" srcOrd="1" destOrd="0" presId="urn:microsoft.com/office/officeart/2009/3/layout/HorizontalOrganizationChart"/>
    <dgm:cxn modelId="{E40DDFCF-83A4-4622-B233-2450B49C2890}" type="presParOf" srcId="{F6501A20-B3D0-482B-8DFB-BC1A37F06E46}" destId="{C3347D7D-D9C6-406B-B9CC-8CDEAD514C3A}" srcOrd="1" destOrd="0" presId="urn:microsoft.com/office/officeart/2009/3/layout/HorizontalOrganizationChart"/>
    <dgm:cxn modelId="{BB2E9994-B306-478C-A7DD-ABB9B5DD7E55}" type="presParOf" srcId="{C3347D7D-D9C6-406B-B9CC-8CDEAD514C3A}" destId="{A3324BE9-850B-415B-9871-FBF3A4C8EA06}" srcOrd="0" destOrd="0" presId="urn:microsoft.com/office/officeart/2009/3/layout/HorizontalOrganizationChart"/>
    <dgm:cxn modelId="{AE04D104-9CDC-4DD4-B1F8-32B85D355417}" type="presParOf" srcId="{C3347D7D-D9C6-406B-B9CC-8CDEAD514C3A}" destId="{C74FBB21-B5E3-496B-8A17-AEF4F92242B8}" srcOrd="1" destOrd="0" presId="urn:microsoft.com/office/officeart/2009/3/layout/HorizontalOrganizationChart"/>
    <dgm:cxn modelId="{8D98B370-169B-418A-BD5E-D35A68623323}" type="presParOf" srcId="{C74FBB21-B5E3-496B-8A17-AEF4F92242B8}" destId="{6BC7D240-AFB2-40D1-A01C-BD40CF624499}" srcOrd="0" destOrd="0" presId="urn:microsoft.com/office/officeart/2009/3/layout/HorizontalOrganizationChart"/>
    <dgm:cxn modelId="{9C1E6D51-2187-4934-AA99-6BDC6446764C}" type="presParOf" srcId="{6BC7D240-AFB2-40D1-A01C-BD40CF624499}" destId="{62C70DB0-1EEB-46B8-B9BC-CFAC1EEB4C0C}" srcOrd="0" destOrd="0" presId="urn:microsoft.com/office/officeart/2009/3/layout/HorizontalOrganizationChart"/>
    <dgm:cxn modelId="{2D938AB7-39E5-478E-A939-00FCA6A95279}" type="presParOf" srcId="{6BC7D240-AFB2-40D1-A01C-BD40CF624499}" destId="{075C2B7A-B007-4732-8CC7-4DACBA0124EA}" srcOrd="1" destOrd="0" presId="urn:microsoft.com/office/officeart/2009/3/layout/HorizontalOrganizationChart"/>
    <dgm:cxn modelId="{CDDF2E71-62A7-43E3-AEA9-1EFFF8C2F9E9}" type="presParOf" srcId="{C74FBB21-B5E3-496B-8A17-AEF4F92242B8}" destId="{4151A1F5-281C-4C72-A174-4D0D90F0CF46}" srcOrd="1" destOrd="0" presId="urn:microsoft.com/office/officeart/2009/3/layout/HorizontalOrganizationChart"/>
    <dgm:cxn modelId="{FD26145D-66D2-4E83-9443-E2E3278C6947}" type="presParOf" srcId="{C74FBB21-B5E3-496B-8A17-AEF4F92242B8}" destId="{F03D8757-AA9C-4B1A-A983-C5761ECB0F1C}" srcOrd="2" destOrd="0" presId="urn:microsoft.com/office/officeart/2009/3/layout/HorizontalOrganizationChart"/>
    <dgm:cxn modelId="{5A6A3FEF-B1B1-41FD-AC38-E4ED50FEF312}" type="presParOf" srcId="{F6501A20-B3D0-482B-8DFB-BC1A37F06E46}" destId="{153F93AE-771A-4AA5-9893-901A65D867B2}" srcOrd="2" destOrd="0" presId="urn:microsoft.com/office/officeart/2009/3/layout/HorizontalOrganizationChart"/>
    <dgm:cxn modelId="{D659B14A-45F0-4CDE-A3E3-FD8EB91B6AED}" type="presParOf" srcId="{D64F53C9-1C7D-400E-AD46-A2FBF44072F2}" destId="{400C749C-FA3B-4513-A00C-C8C42ED763BC}" srcOrd="3" destOrd="0" presId="urn:microsoft.com/office/officeart/2009/3/layout/HorizontalOrganizationChart"/>
    <dgm:cxn modelId="{0E8FBEB7-D0EF-4BB9-8FB1-2DFA1BDE05FF}" type="presParOf" srcId="{400C749C-FA3B-4513-A00C-C8C42ED763BC}" destId="{BAE1CE9E-858E-4E19-B218-090C6BD6978F}" srcOrd="0" destOrd="0" presId="urn:microsoft.com/office/officeart/2009/3/layout/HorizontalOrganizationChart"/>
    <dgm:cxn modelId="{4F36EE79-0745-453A-9053-61D77D0FF32B}" type="presParOf" srcId="{BAE1CE9E-858E-4E19-B218-090C6BD6978F}" destId="{A7EA2889-694A-4924-A254-F489E51F2B89}" srcOrd="0" destOrd="0" presId="urn:microsoft.com/office/officeart/2009/3/layout/HorizontalOrganizationChart"/>
    <dgm:cxn modelId="{F61B1657-9AC8-4673-8F04-97F772A2E7CE}" type="presParOf" srcId="{BAE1CE9E-858E-4E19-B218-090C6BD6978F}" destId="{BEB1EA0D-AC0B-4144-8D44-680C276B2127}" srcOrd="1" destOrd="0" presId="urn:microsoft.com/office/officeart/2009/3/layout/HorizontalOrganizationChart"/>
    <dgm:cxn modelId="{5BB7784E-52AE-4A55-B4AE-007E0935592A}" type="presParOf" srcId="{400C749C-FA3B-4513-A00C-C8C42ED763BC}" destId="{C0062580-716A-48DA-9E66-F6B1E059C05A}" srcOrd="1" destOrd="0" presId="urn:microsoft.com/office/officeart/2009/3/layout/HorizontalOrganizationChart"/>
    <dgm:cxn modelId="{F4CD706E-B802-4CDC-854A-6780FB0BD3F0}" type="presParOf" srcId="{400C749C-FA3B-4513-A00C-C8C42ED763BC}" destId="{45D275AD-FCB9-41B9-AD42-3E3E42ADC913}" srcOrd="2" destOrd="0" presId="urn:microsoft.com/office/officeart/2009/3/layout/HorizontalOrganizationChart"/>
    <dgm:cxn modelId="{12BD9A4F-8715-4488-98F2-86E23079BE2A}" type="presParOf" srcId="{D64F53C9-1C7D-400E-AD46-A2FBF44072F2}" destId="{D1939693-E2EC-42E2-BA69-79D970D1446B}" srcOrd="4" destOrd="0" presId="urn:microsoft.com/office/officeart/2009/3/layout/HorizontalOrganizationChart"/>
    <dgm:cxn modelId="{F62B78CE-C507-4B37-96FC-C66A7D9D6DF7}" type="presParOf" srcId="{D1939693-E2EC-42E2-BA69-79D970D1446B}" destId="{6D282070-188A-4846-8A78-C8EDC367611A}" srcOrd="0" destOrd="0" presId="urn:microsoft.com/office/officeart/2009/3/layout/HorizontalOrganizationChart"/>
    <dgm:cxn modelId="{776921A1-ADD8-406F-8975-5BD060226457}" type="presParOf" srcId="{6D282070-188A-4846-8A78-C8EDC367611A}" destId="{7AA455D0-C682-45D7-8FA0-351567EB3F0D}" srcOrd="0" destOrd="0" presId="urn:microsoft.com/office/officeart/2009/3/layout/HorizontalOrganizationChart"/>
    <dgm:cxn modelId="{44A9394E-172A-466C-ADCA-5677D791539A}" type="presParOf" srcId="{6D282070-188A-4846-8A78-C8EDC367611A}" destId="{7B57EDBD-1F09-4274-891F-7C4843B72677}" srcOrd="1" destOrd="0" presId="urn:microsoft.com/office/officeart/2009/3/layout/HorizontalOrganizationChart"/>
    <dgm:cxn modelId="{4B37B408-91D5-49A0-A763-DFE8C409BF0A}" type="presParOf" srcId="{D1939693-E2EC-42E2-BA69-79D970D1446B}" destId="{4E8258D9-904F-4828-B552-8E9364FCB6B1}" srcOrd="1" destOrd="0" presId="urn:microsoft.com/office/officeart/2009/3/layout/HorizontalOrganizationChart"/>
    <dgm:cxn modelId="{9F96B671-7906-4E3F-9102-A34BD5B5958D}" type="presParOf" srcId="{4E8258D9-904F-4828-B552-8E9364FCB6B1}" destId="{868658D4-5F28-46EE-8114-CF4D498EEA0B}" srcOrd="0" destOrd="0" presId="urn:microsoft.com/office/officeart/2009/3/layout/HorizontalOrganizationChart"/>
    <dgm:cxn modelId="{764674BC-A623-4DC7-8A07-5B74601605EE}" type="presParOf" srcId="{4E8258D9-904F-4828-B552-8E9364FCB6B1}" destId="{36C50269-5C57-4470-A7FA-304723D0B56D}" srcOrd="1" destOrd="0" presId="urn:microsoft.com/office/officeart/2009/3/layout/HorizontalOrganizationChart"/>
    <dgm:cxn modelId="{7A023B2A-75B4-4115-A582-9D2D94AAB88D}" type="presParOf" srcId="{36C50269-5C57-4470-A7FA-304723D0B56D}" destId="{CB37158E-E130-4F27-822B-1D5C74038129}" srcOrd="0" destOrd="0" presId="urn:microsoft.com/office/officeart/2009/3/layout/HorizontalOrganizationChart"/>
    <dgm:cxn modelId="{FC2B3730-6953-4A45-BB8F-AE945DE3FD51}" type="presParOf" srcId="{CB37158E-E130-4F27-822B-1D5C74038129}" destId="{093C3B84-30EA-4467-8CC5-2C22BDC61B0C}" srcOrd="0" destOrd="0" presId="urn:microsoft.com/office/officeart/2009/3/layout/HorizontalOrganizationChart"/>
    <dgm:cxn modelId="{49C09326-91AA-4AC9-8408-21FF0A344F8B}" type="presParOf" srcId="{CB37158E-E130-4F27-822B-1D5C74038129}" destId="{B4951B4C-D7B8-4DCE-B0C8-167751E0C625}" srcOrd="1" destOrd="0" presId="urn:microsoft.com/office/officeart/2009/3/layout/HorizontalOrganizationChart"/>
    <dgm:cxn modelId="{37CA6051-4F19-44D6-9416-38FFDCD8981A}" type="presParOf" srcId="{36C50269-5C57-4470-A7FA-304723D0B56D}" destId="{7007BCF1-160A-43EE-9499-C5EA4E20109F}" srcOrd="1" destOrd="0" presId="urn:microsoft.com/office/officeart/2009/3/layout/HorizontalOrganizationChart"/>
    <dgm:cxn modelId="{DF145D1C-F5C4-4B44-A8C3-78FC38DC6FA5}" type="presParOf" srcId="{7007BCF1-160A-43EE-9499-C5EA4E20109F}" destId="{59642199-B9F5-4EA6-9E0C-4754AF633587}" srcOrd="0" destOrd="0" presId="urn:microsoft.com/office/officeart/2009/3/layout/HorizontalOrganizationChart"/>
    <dgm:cxn modelId="{F07EA5B8-ED65-4976-84D1-3345AC2CD497}" type="presParOf" srcId="{7007BCF1-160A-43EE-9499-C5EA4E20109F}" destId="{54EFB25C-BD98-4529-B74B-DFA1305F7CCB}" srcOrd="1" destOrd="0" presId="urn:microsoft.com/office/officeart/2009/3/layout/HorizontalOrganizationChart"/>
    <dgm:cxn modelId="{2D224A64-C55B-4A3E-A852-BA6EBA142F96}" type="presParOf" srcId="{54EFB25C-BD98-4529-B74B-DFA1305F7CCB}" destId="{51B817EF-F21F-49DF-9588-BDD4EE2633AE}" srcOrd="0" destOrd="0" presId="urn:microsoft.com/office/officeart/2009/3/layout/HorizontalOrganizationChart"/>
    <dgm:cxn modelId="{D145C565-8CEB-49BF-847F-565A77F069A5}" type="presParOf" srcId="{51B817EF-F21F-49DF-9588-BDD4EE2633AE}" destId="{1A4D7E1B-6E26-48BA-9F64-E819D00D5464}" srcOrd="0" destOrd="0" presId="urn:microsoft.com/office/officeart/2009/3/layout/HorizontalOrganizationChart"/>
    <dgm:cxn modelId="{D8A3D3D9-10BE-4903-862A-3D19F69D47AB}" type="presParOf" srcId="{51B817EF-F21F-49DF-9588-BDD4EE2633AE}" destId="{13F3D7A0-DA0D-4A01-9C03-2952B5EED0EF}" srcOrd="1" destOrd="0" presId="urn:microsoft.com/office/officeart/2009/3/layout/HorizontalOrganizationChart"/>
    <dgm:cxn modelId="{A68A6F19-4964-4649-BA02-EBC41C4C00D6}" type="presParOf" srcId="{54EFB25C-BD98-4529-B74B-DFA1305F7CCB}" destId="{7E6075C5-BD0F-4D9A-96FA-F0D3477721D1}" srcOrd="1" destOrd="0" presId="urn:microsoft.com/office/officeart/2009/3/layout/HorizontalOrganizationChart"/>
    <dgm:cxn modelId="{F7492674-5182-4453-BC95-CFB569F406F3}" type="presParOf" srcId="{7E6075C5-BD0F-4D9A-96FA-F0D3477721D1}" destId="{0B86A9D8-FE58-4436-91EC-42710E15AF47}" srcOrd="0" destOrd="0" presId="urn:microsoft.com/office/officeart/2009/3/layout/HorizontalOrganizationChart"/>
    <dgm:cxn modelId="{9D7B4524-D298-437C-9546-CF97AD1F7CB6}" type="presParOf" srcId="{7E6075C5-BD0F-4D9A-96FA-F0D3477721D1}" destId="{5C3EDE31-CFDF-48A3-B97F-87043A745795}" srcOrd="1" destOrd="0" presId="urn:microsoft.com/office/officeart/2009/3/layout/HorizontalOrganizationChart"/>
    <dgm:cxn modelId="{84C15E8D-17E8-47D5-92B6-1796F1490CFD}" type="presParOf" srcId="{5C3EDE31-CFDF-48A3-B97F-87043A745795}" destId="{C3319884-2A8C-4725-B5C8-27719523001A}" srcOrd="0" destOrd="0" presId="urn:microsoft.com/office/officeart/2009/3/layout/HorizontalOrganizationChart"/>
    <dgm:cxn modelId="{511B830D-2212-462B-839C-D6EAEFF24649}" type="presParOf" srcId="{C3319884-2A8C-4725-B5C8-27719523001A}" destId="{811AEA37-520C-4ECE-85E6-A17B4684DD07}" srcOrd="0" destOrd="0" presId="urn:microsoft.com/office/officeart/2009/3/layout/HorizontalOrganizationChart"/>
    <dgm:cxn modelId="{C9AF6622-7E53-4EC4-9FF2-AD73B59CDAA9}" type="presParOf" srcId="{C3319884-2A8C-4725-B5C8-27719523001A}" destId="{42A521F8-794B-4896-A325-756218D649DE}" srcOrd="1" destOrd="0" presId="urn:microsoft.com/office/officeart/2009/3/layout/HorizontalOrganizationChart"/>
    <dgm:cxn modelId="{32632CD3-98FC-4CD1-9BB9-10C8F79C721C}" type="presParOf" srcId="{5C3EDE31-CFDF-48A3-B97F-87043A745795}" destId="{065544B6-86BA-436D-97E4-76BE41F372E3}" srcOrd="1" destOrd="0" presId="urn:microsoft.com/office/officeart/2009/3/layout/HorizontalOrganizationChart"/>
    <dgm:cxn modelId="{679A7748-A082-4F0B-ABE3-706EA8AF2CF4}" type="presParOf" srcId="{5C3EDE31-CFDF-48A3-B97F-87043A745795}" destId="{1DE559E1-E14C-42F3-A0DA-8E784B78425B}" srcOrd="2" destOrd="0" presId="urn:microsoft.com/office/officeart/2009/3/layout/HorizontalOrganizationChart"/>
    <dgm:cxn modelId="{DF59A565-8502-4864-ABE5-90677E6A92F4}" type="presParOf" srcId="{54EFB25C-BD98-4529-B74B-DFA1305F7CCB}" destId="{FD64435C-A890-458E-97CC-F1248A6DA98C}" srcOrd="2" destOrd="0" presId="urn:microsoft.com/office/officeart/2009/3/layout/HorizontalOrganizationChart"/>
    <dgm:cxn modelId="{7A22A003-07F4-4767-A03B-4A941E10E5EC}" type="presParOf" srcId="{7007BCF1-160A-43EE-9499-C5EA4E20109F}" destId="{F1175A3E-1282-43FB-AF1A-CC041890E117}" srcOrd="2" destOrd="0" presId="urn:microsoft.com/office/officeart/2009/3/layout/HorizontalOrganizationChart"/>
    <dgm:cxn modelId="{B4E3231E-FC4C-4015-A803-0646790CFEC4}" type="presParOf" srcId="{7007BCF1-160A-43EE-9499-C5EA4E20109F}" destId="{B6A8C6CB-D896-4AD5-A4A4-4F1BABA05221}" srcOrd="3" destOrd="0" presId="urn:microsoft.com/office/officeart/2009/3/layout/HorizontalOrganizationChart"/>
    <dgm:cxn modelId="{74B40152-DC6C-4463-8656-30B9871C6E70}" type="presParOf" srcId="{B6A8C6CB-D896-4AD5-A4A4-4F1BABA05221}" destId="{8761B6FA-3C9A-4A5A-8BCF-62491897DB77}" srcOrd="0" destOrd="0" presId="urn:microsoft.com/office/officeart/2009/3/layout/HorizontalOrganizationChart"/>
    <dgm:cxn modelId="{4DA049AE-59F3-4464-943B-0CD937AE2165}" type="presParOf" srcId="{8761B6FA-3C9A-4A5A-8BCF-62491897DB77}" destId="{C1CC221F-AA47-4430-BA6D-4780173376AE}" srcOrd="0" destOrd="0" presId="urn:microsoft.com/office/officeart/2009/3/layout/HorizontalOrganizationChart"/>
    <dgm:cxn modelId="{5DA58E17-AAD7-4D0D-A351-09BF6BB5158D}" type="presParOf" srcId="{8761B6FA-3C9A-4A5A-8BCF-62491897DB77}" destId="{58D9FAB1-FB81-4EF5-9A79-F1FF2A28BCE1}" srcOrd="1" destOrd="0" presId="urn:microsoft.com/office/officeart/2009/3/layout/HorizontalOrganizationChart"/>
    <dgm:cxn modelId="{C7A5026A-92D0-4928-A7DE-D27C9EAA1A34}" type="presParOf" srcId="{B6A8C6CB-D896-4AD5-A4A4-4F1BABA05221}" destId="{F83F9A02-E142-4902-9BE0-673F6B652752}" srcOrd="1" destOrd="0" presId="urn:microsoft.com/office/officeart/2009/3/layout/HorizontalOrganizationChart"/>
    <dgm:cxn modelId="{6A6E7681-ED1E-4174-9EDC-F524CF0CDA85}" type="presParOf" srcId="{F83F9A02-E142-4902-9BE0-673F6B652752}" destId="{93B27FAA-E1BB-4CA8-9911-55531831F46E}" srcOrd="0" destOrd="0" presId="urn:microsoft.com/office/officeart/2009/3/layout/HorizontalOrganizationChart"/>
    <dgm:cxn modelId="{A31C2316-EE84-4414-829C-EF70A8DD4C85}" type="presParOf" srcId="{F83F9A02-E142-4902-9BE0-673F6B652752}" destId="{86953490-F013-45D9-81A5-160170D48A18}" srcOrd="1" destOrd="0" presId="urn:microsoft.com/office/officeart/2009/3/layout/HorizontalOrganizationChart"/>
    <dgm:cxn modelId="{C37273BB-C8C7-4145-B84E-A551132D6DF0}" type="presParOf" srcId="{86953490-F013-45D9-81A5-160170D48A18}" destId="{783D8AB8-1EF6-44D5-857E-3751B4DAD49A}" srcOrd="0" destOrd="0" presId="urn:microsoft.com/office/officeart/2009/3/layout/HorizontalOrganizationChart"/>
    <dgm:cxn modelId="{2544F798-B9C3-43D8-859D-1FEC7D0F1677}" type="presParOf" srcId="{783D8AB8-1EF6-44D5-857E-3751B4DAD49A}" destId="{A19933CA-8F30-4840-944E-148C776708B2}" srcOrd="0" destOrd="0" presId="urn:microsoft.com/office/officeart/2009/3/layout/HorizontalOrganizationChart"/>
    <dgm:cxn modelId="{70D79735-5E03-41CF-9ED8-9A3825C3A041}" type="presParOf" srcId="{783D8AB8-1EF6-44D5-857E-3751B4DAD49A}" destId="{F71452A8-D82D-44EF-867C-14853B754B7A}" srcOrd="1" destOrd="0" presId="urn:microsoft.com/office/officeart/2009/3/layout/HorizontalOrganizationChart"/>
    <dgm:cxn modelId="{04F45986-5705-48D1-BEC1-6F39BB5488B4}" type="presParOf" srcId="{86953490-F013-45D9-81A5-160170D48A18}" destId="{ED6EF92A-DE58-4E0A-B7D7-AC4126672009}" srcOrd="1" destOrd="0" presId="urn:microsoft.com/office/officeart/2009/3/layout/HorizontalOrganizationChart"/>
    <dgm:cxn modelId="{CD16205C-9FA1-48C5-8549-56885BB1AF28}" type="presParOf" srcId="{86953490-F013-45D9-81A5-160170D48A18}" destId="{590E7352-D9E2-4952-8F3C-7C3B53829019}" srcOrd="2" destOrd="0" presId="urn:microsoft.com/office/officeart/2009/3/layout/HorizontalOrganizationChart"/>
    <dgm:cxn modelId="{B40C4EC1-2744-460B-B8A5-7765332F4CDA}" type="presParOf" srcId="{B6A8C6CB-D896-4AD5-A4A4-4F1BABA05221}" destId="{B78308C7-B479-4C30-ADDA-52FB656AF299}" srcOrd="2" destOrd="0" presId="urn:microsoft.com/office/officeart/2009/3/layout/HorizontalOrganizationChart"/>
    <dgm:cxn modelId="{85D80C30-017F-487E-B8BC-0D60042A8DCA}" type="presParOf" srcId="{7007BCF1-160A-43EE-9499-C5EA4E20109F}" destId="{849A6248-44BD-4377-B4DF-822448B73486}" srcOrd="4" destOrd="0" presId="urn:microsoft.com/office/officeart/2009/3/layout/HorizontalOrganizationChart"/>
    <dgm:cxn modelId="{2137FAD1-9B4C-4199-AD1A-1AD5ED6C019B}" type="presParOf" srcId="{7007BCF1-160A-43EE-9499-C5EA4E20109F}" destId="{6D8B4AD4-FCB3-474D-A332-CE8CE812C786}" srcOrd="5" destOrd="0" presId="urn:microsoft.com/office/officeart/2009/3/layout/HorizontalOrganizationChart"/>
    <dgm:cxn modelId="{11631D77-953A-448E-BAD1-FA4B194513D3}" type="presParOf" srcId="{6D8B4AD4-FCB3-474D-A332-CE8CE812C786}" destId="{10934F9D-D268-4650-9E7A-7F89DDBB2EFC}" srcOrd="0" destOrd="0" presId="urn:microsoft.com/office/officeart/2009/3/layout/HorizontalOrganizationChart"/>
    <dgm:cxn modelId="{39336C3B-B60E-4CB3-8DC4-7B581000614D}" type="presParOf" srcId="{10934F9D-D268-4650-9E7A-7F89DDBB2EFC}" destId="{EE0BA7BA-02A8-42E2-BF34-E8EC239A0DF6}" srcOrd="0" destOrd="0" presId="urn:microsoft.com/office/officeart/2009/3/layout/HorizontalOrganizationChart"/>
    <dgm:cxn modelId="{5BC877B1-D246-4E47-83C3-233AEFB1B39E}" type="presParOf" srcId="{10934F9D-D268-4650-9E7A-7F89DDBB2EFC}" destId="{7BB2629B-FE37-456B-9617-EB93FBDB9991}" srcOrd="1" destOrd="0" presId="urn:microsoft.com/office/officeart/2009/3/layout/HorizontalOrganizationChart"/>
    <dgm:cxn modelId="{321DB2AA-9AB5-4D2A-B39C-398195727702}" type="presParOf" srcId="{6D8B4AD4-FCB3-474D-A332-CE8CE812C786}" destId="{FB83B8D0-2920-4254-8551-99A329497204}" srcOrd="1" destOrd="0" presId="urn:microsoft.com/office/officeart/2009/3/layout/HorizontalOrganizationChart"/>
    <dgm:cxn modelId="{892B4B0C-1678-4788-8311-3DC361EB1FE3}" type="presParOf" srcId="{6D8B4AD4-FCB3-474D-A332-CE8CE812C786}" destId="{DEFB4B71-8BD5-47ED-8054-278CABE67DC0}" srcOrd="2" destOrd="0" presId="urn:microsoft.com/office/officeart/2009/3/layout/HorizontalOrganizationChart"/>
    <dgm:cxn modelId="{DA2A6EE1-06B1-4F05-A247-029DDD41575A}" type="presParOf" srcId="{36C50269-5C57-4470-A7FA-304723D0B56D}" destId="{AD2C2378-762D-46B8-B93A-2353EBE27754}" srcOrd="2" destOrd="0" presId="urn:microsoft.com/office/officeart/2009/3/layout/HorizontalOrganizationChart"/>
    <dgm:cxn modelId="{F5D735A6-5420-420F-9BDA-67B4153D2372}" type="presParOf" srcId="{D1939693-E2EC-42E2-BA69-79D970D1446B}" destId="{A22E44EC-5753-48D9-8A58-674E838CD5B6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73754E-E762-4266-966F-1F17F20ECAB4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nl-NL"/>
        </a:p>
      </dgm:t>
    </dgm:pt>
    <dgm:pt modelId="{E825F68B-EC63-41B7-AF2D-BD09F7AB2B1F}">
      <dgm:prSet phldrT="[Tekst]"/>
      <dgm:spPr/>
      <dgm:t>
        <a:bodyPr/>
        <a:lstStyle/>
        <a:p>
          <a:r>
            <a:rPr lang="nl-NL" dirty="0"/>
            <a:t>Mondelinge waarschuwing</a:t>
          </a:r>
        </a:p>
      </dgm:t>
    </dgm:pt>
    <dgm:pt modelId="{02F89048-9878-4746-96AC-34E25EDC87AC}" type="parTrans" cxnId="{657C21B1-3076-43AE-9FF1-99B07E28A79C}">
      <dgm:prSet/>
      <dgm:spPr/>
      <dgm:t>
        <a:bodyPr/>
        <a:lstStyle/>
        <a:p>
          <a:endParaRPr lang="nl-NL"/>
        </a:p>
      </dgm:t>
    </dgm:pt>
    <dgm:pt modelId="{91198D4E-F947-44FB-B5E8-7A9749B364EA}" type="sibTrans" cxnId="{657C21B1-3076-43AE-9FF1-99B07E28A79C}">
      <dgm:prSet/>
      <dgm:spPr/>
      <dgm:t>
        <a:bodyPr/>
        <a:lstStyle/>
        <a:p>
          <a:endParaRPr lang="nl-NL"/>
        </a:p>
      </dgm:t>
    </dgm:pt>
    <dgm:pt modelId="{8B3AC705-C76D-4C74-A38F-6336285D8B78}">
      <dgm:prSet phldrT="[Tekst]"/>
      <dgm:spPr/>
      <dgm:t>
        <a:bodyPr/>
        <a:lstStyle/>
        <a:p>
          <a:r>
            <a:rPr lang="nl-NL" dirty="0"/>
            <a:t>Bestuurlijke aanmaning</a:t>
          </a:r>
        </a:p>
      </dgm:t>
    </dgm:pt>
    <dgm:pt modelId="{7611653D-EF55-404D-A7EE-64F19D3176A8}" type="parTrans" cxnId="{6290D191-157D-483F-B138-F1F39F778C40}">
      <dgm:prSet/>
      <dgm:spPr/>
      <dgm:t>
        <a:bodyPr/>
        <a:lstStyle/>
        <a:p>
          <a:endParaRPr lang="nl-NL"/>
        </a:p>
      </dgm:t>
    </dgm:pt>
    <dgm:pt modelId="{A3847999-4CB2-4121-BC18-CD3EA61E177E}" type="sibTrans" cxnId="{6290D191-157D-483F-B138-F1F39F778C40}">
      <dgm:prSet/>
      <dgm:spPr/>
      <dgm:t>
        <a:bodyPr/>
        <a:lstStyle/>
        <a:p>
          <a:endParaRPr lang="nl-NL"/>
        </a:p>
      </dgm:t>
    </dgm:pt>
    <dgm:pt modelId="{933BC59F-9CC6-415A-8647-DD2B60295C37}">
      <dgm:prSet phldrT="[Tekst]"/>
      <dgm:spPr/>
      <dgm:t>
        <a:bodyPr/>
        <a:lstStyle/>
        <a:p>
          <a:r>
            <a:rPr lang="nl-NL" dirty="0"/>
            <a:t>Ambtelijke aanmaning</a:t>
          </a:r>
        </a:p>
      </dgm:t>
    </dgm:pt>
    <dgm:pt modelId="{8DD113CA-5262-42AE-A25A-FB52074CDD2E}" type="parTrans" cxnId="{333575CE-3185-48FB-B631-C07EF3162D47}">
      <dgm:prSet/>
      <dgm:spPr/>
      <dgm:t>
        <a:bodyPr/>
        <a:lstStyle/>
        <a:p>
          <a:endParaRPr lang="nl-NL"/>
        </a:p>
      </dgm:t>
    </dgm:pt>
    <dgm:pt modelId="{EA26FC91-36B1-4994-A543-8D482C654290}" type="sibTrans" cxnId="{333575CE-3185-48FB-B631-C07EF3162D47}">
      <dgm:prSet/>
      <dgm:spPr/>
      <dgm:t>
        <a:bodyPr/>
        <a:lstStyle/>
        <a:p>
          <a:endParaRPr lang="nl-NL"/>
        </a:p>
      </dgm:t>
    </dgm:pt>
    <dgm:pt modelId="{86231ABE-6D16-4410-8D1D-821E4E6977DF}">
      <dgm:prSet phldrT="[Tekst]"/>
      <dgm:spPr/>
      <dgm:t>
        <a:bodyPr/>
        <a:lstStyle/>
        <a:p>
          <a:r>
            <a:rPr lang="nl-NL" dirty="0"/>
            <a:t>Bespreken</a:t>
          </a:r>
        </a:p>
      </dgm:t>
    </dgm:pt>
    <dgm:pt modelId="{1B3A2BB0-68BE-4683-A16A-71AF7C173FA8}" type="parTrans" cxnId="{5BFE1A23-092B-438A-8701-EC388CCD1D15}">
      <dgm:prSet/>
      <dgm:spPr/>
      <dgm:t>
        <a:bodyPr/>
        <a:lstStyle/>
        <a:p>
          <a:endParaRPr lang="nl-NL"/>
        </a:p>
      </dgm:t>
    </dgm:pt>
    <dgm:pt modelId="{CE424587-5F30-4083-AF9D-59AD4E91582E}" type="sibTrans" cxnId="{5BFE1A23-092B-438A-8701-EC388CCD1D15}">
      <dgm:prSet/>
      <dgm:spPr/>
      <dgm:t>
        <a:bodyPr/>
        <a:lstStyle/>
        <a:p>
          <a:endParaRPr lang="nl-NL"/>
        </a:p>
      </dgm:t>
    </dgm:pt>
    <dgm:pt modelId="{D8384A7A-391E-4A37-BC61-56C2C4079651}">
      <dgm:prSet phldrT="[Tekst]"/>
      <dgm:spPr/>
      <dgm:t>
        <a:bodyPr/>
        <a:lstStyle/>
        <a:p>
          <a:r>
            <a:rPr lang="nl-NL" dirty="0"/>
            <a:t>Op schrift sturen</a:t>
          </a:r>
        </a:p>
      </dgm:t>
    </dgm:pt>
    <dgm:pt modelId="{A33AD4D7-91ED-43B5-A29E-D4A381AB0267}" type="parTrans" cxnId="{B5A68B5B-F455-43B8-8A53-AAE18AFB9225}">
      <dgm:prSet/>
      <dgm:spPr/>
      <dgm:t>
        <a:bodyPr/>
        <a:lstStyle/>
        <a:p>
          <a:endParaRPr lang="nl-NL"/>
        </a:p>
      </dgm:t>
    </dgm:pt>
    <dgm:pt modelId="{24F11464-47BE-42C5-A003-5F425DBF337F}" type="sibTrans" cxnId="{B5A68B5B-F455-43B8-8A53-AAE18AFB9225}">
      <dgm:prSet/>
      <dgm:spPr/>
      <dgm:t>
        <a:bodyPr/>
        <a:lstStyle/>
        <a:p>
          <a:endParaRPr lang="nl-NL"/>
        </a:p>
      </dgm:t>
    </dgm:pt>
    <dgm:pt modelId="{6B6D2483-9698-4B8D-A472-CF81BDF11FBD}">
      <dgm:prSet phldrT="[Tekst]"/>
      <dgm:spPr/>
      <dgm:t>
        <a:bodyPr/>
        <a:lstStyle/>
        <a:p>
          <a:r>
            <a:rPr lang="nl-NL" dirty="0"/>
            <a:t>1ste </a:t>
          </a:r>
          <a:r>
            <a:rPr lang="nl-NL" dirty="0" err="1"/>
            <a:t>Hercontrole</a:t>
          </a:r>
          <a:endParaRPr lang="nl-NL" dirty="0"/>
        </a:p>
      </dgm:t>
    </dgm:pt>
    <dgm:pt modelId="{680BBB0F-0E64-4AE3-94F1-3E6E3FB2CBA5}" type="parTrans" cxnId="{F08DE8A0-8C16-4E75-83A0-9DF4C7D5CC76}">
      <dgm:prSet/>
      <dgm:spPr/>
      <dgm:t>
        <a:bodyPr/>
        <a:lstStyle/>
        <a:p>
          <a:endParaRPr lang="nl-NL"/>
        </a:p>
      </dgm:t>
    </dgm:pt>
    <dgm:pt modelId="{1E3A4A35-0C43-454B-B89F-95A7734778D6}" type="sibTrans" cxnId="{F08DE8A0-8C16-4E75-83A0-9DF4C7D5CC76}">
      <dgm:prSet/>
      <dgm:spPr/>
      <dgm:t>
        <a:bodyPr/>
        <a:lstStyle/>
        <a:p>
          <a:endParaRPr lang="nl-NL"/>
        </a:p>
      </dgm:t>
    </dgm:pt>
    <dgm:pt modelId="{0A422CDC-BA8A-4659-BA42-81ED53E77355}">
      <dgm:prSet phldrT="[Teks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nl-NL" dirty="0"/>
            <a:t>Bestuursdwang</a:t>
          </a:r>
        </a:p>
      </dgm:t>
    </dgm:pt>
    <dgm:pt modelId="{9A5BF68C-1DA3-4D01-A8A8-6FEE93B852F6}" type="parTrans" cxnId="{A3DB2546-785A-4E51-ADBD-28F45C4BC349}">
      <dgm:prSet/>
      <dgm:spPr/>
      <dgm:t>
        <a:bodyPr/>
        <a:lstStyle/>
        <a:p>
          <a:endParaRPr lang="nl-NL"/>
        </a:p>
      </dgm:t>
    </dgm:pt>
    <dgm:pt modelId="{63D19D1D-07F6-42EA-BF98-5A98A5FBB451}" type="sibTrans" cxnId="{A3DB2546-785A-4E51-ADBD-28F45C4BC349}">
      <dgm:prSet/>
      <dgm:spPr/>
      <dgm:t>
        <a:bodyPr/>
        <a:lstStyle/>
        <a:p>
          <a:endParaRPr lang="nl-NL"/>
        </a:p>
      </dgm:t>
    </dgm:pt>
    <dgm:pt modelId="{0B05762A-FB31-43B2-B8B0-0C6FF5EAF60D}">
      <dgm:prSet phldrT="[Teks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nl-NL" dirty="0"/>
            <a:t>Last onder dwangsom</a:t>
          </a:r>
        </a:p>
      </dgm:t>
    </dgm:pt>
    <dgm:pt modelId="{FCB38CC8-72C9-4C2E-BD1F-8B5ACA5523A3}" type="parTrans" cxnId="{16911DBB-207D-4BCB-97D2-2D34790E7F33}">
      <dgm:prSet/>
      <dgm:spPr/>
      <dgm:t>
        <a:bodyPr/>
        <a:lstStyle/>
        <a:p>
          <a:endParaRPr lang="nl-NL"/>
        </a:p>
      </dgm:t>
    </dgm:pt>
    <dgm:pt modelId="{0E2F4854-A1E9-4F1B-9028-D25117C82A65}" type="sibTrans" cxnId="{16911DBB-207D-4BCB-97D2-2D34790E7F33}">
      <dgm:prSet/>
      <dgm:spPr/>
      <dgm:t>
        <a:bodyPr/>
        <a:lstStyle/>
        <a:p>
          <a:endParaRPr lang="nl-NL"/>
        </a:p>
      </dgm:t>
    </dgm:pt>
    <dgm:pt modelId="{268B1379-43CB-47E9-9838-E65C77372F47}">
      <dgm:prSet phldrT="[Tekst]"/>
      <dgm:spPr/>
      <dgm:t>
        <a:bodyPr/>
        <a:lstStyle/>
        <a:p>
          <a:r>
            <a:rPr lang="nl-NL" dirty="0"/>
            <a:t>(Naar de rechter)</a:t>
          </a:r>
        </a:p>
      </dgm:t>
    </dgm:pt>
    <dgm:pt modelId="{BA7C0DBA-B225-46E5-BE94-9F4114F67A0D}" type="parTrans" cxnId="{BD195E9A-2E4E-4B05-884B-A8C271911211}">
      <dgm:prSet/>
      <dgm:spPr/>
      <dgm:t>
        <a:bodyPr/>
        <a:lstStyle/>
        <a:p>
          <a:endParaRPr lang="nl-NL"/>
        </a:p>
      </dgm:t>
    </dgm:pt>
    <dgm:pt modelId="{3FB88C90-0B47-4096-BB69-76B355723E19}" type="sibTrans" cxnId="{BD195E9A-2E4E-4B05-884B-A8C271911211}">
      <dgm:prSet/>
      <dgm:spPr/>
      <dgm:t>
        <a:bodyPr/>
        <a:lstStyle/>
        <a:p>
          <a:endParaRPr lang="nl-NL"/>
        </a:p>
      </dgm:t>
    </dgm:pt>
    <dgm:pt modelId="{9A756F87-3C7C-49F5-9183-0BAC91F54914}">
      <dgm:prSet phldrT="[Tekst]"/>
      <dgm:spPr/>
      <dgm:t>
        <a:bodyPr/>
        <a:lstStyle/>
        <a:p>
          <a:r>
            <a:rPr lang="nl-NL" dirty="0"/>
            <a:t>(Naar de rechter)</a:t>
          </a:r>
        </a:p>
      </dgm:t>
    </dgm:pt>
    <dgm:pt modelId="{78D71177-A504-4DE8-A8E4-C0157EA384A9}" type="parTrans" cxnId="{1447B7B1-A2CF-4FC3-9905-8C2D11B8C0EF}">
      <dgm:prSet/>
      <dgm:spPr/>
      <dgm:t>
        <a:bodyPr/>
        <a:lstStyle/>
        <a:p>
          <a:endParaRPr lang="nl-NL"/>
        </a:p>
      </dgm:t>
    </dgm:pt>
    <dgm:pt modelId="{C33F58DF-D692-4B1D-8142-EBCD2F123D4D}" type="sibTrans" cxnId="{1447B7B1-A2CF-4FC3-9905-8C2D11B8C0EF}">
      <dgm:prSet/>
      <dgm:spPr/>
      <dgm:t>
        <a:bodyPr/>
        <a:lstStyle/>
        <a:p>
          <a:endParaRPr lang="nl-NL"/>
        </a:p>
      </dgm:t>
    </dgm:pt>
    <dgm:pt modelId="{CD148F82-7F27-4F74-8909-A5BCE02AF5BD}">
      <dgm:prSet phldrT="[Tekst]"/>
      <dgm:spPr/>
      <dgm:t>
        <a:bodyPr/>
        <a:lstStyle/>
        <a:p>
          <a:r>
            <a:rPr lang="nl-NL" dirty="0"/>
            <a:t>Mondeling en Brief bevindingen</a:t>
          </a:r>
        </a:p>
      </dgm:t>
    </dgm:pt>
    <dgm:pt modelId="{C2A5D062-E4CC-4A68-A24E-F956BED3BC14}" type="parTrans" cxnId="{59FC26AD-D07C-4AC8-A160-D6D221D4ADB6}">
      <dgm:prSet/>
      <dgm:spPr/>
      <dgm:t>
        <a:bodyPr/>
        <a:lstStyle/>
        <a:p>
          <a:endParaRPr lang="nl-NL"/>
        </a:p>
      </dgm:t>
    </dgm:pt>
    <dgm:pt modelId="{D0509733-E731-4FC0-B4C1-A869D085E1CD}" type="sibTrans" cxnId="{59FC26AD-D07C-4AC8-A160-D6D221D4ADB6}">
      <dgm:prSet/>
      <dgm:spPr/>
      <dgm:t>
        <a:bodyPr/>
        <a:lstStyle/>
        <a:p>
          <a:endParaRPr lang="nl-NL"/>
        </a:p>
      </dgm:t>
    </dgm:pt>
    <dgm:pt modelId="{955B24B3-6521-42B3-8AB5-16AEC9B9AB60}">
      <dgm:prSet phldrT="[Tekst]"/>
      <dgm:spPr/>
      <dgm:t>
        <a:bodyPr/>
        <a:lstStyle/>
        <a:p>
          <a:r>
            <a:rPr lang="nl-NL" dirty="0"/>
            <a:t>2de </a:t>
          </a:r>
          <a:r>
            <a:rPr lang="nl-NL" dirty="0" err="1"/>
            <a:t>hercontrole</a:t>
          </a:r>
          <a:endParaRPr lang="nl-NL" dirty="0"/>
        </a:p>
      </dgm:t>
    </dgm:pt>
    <dgm:pt modelId="{675D5CD9-4CE2-4BA6-A6AE-E63A0F7BEA1F}" type="parTrans" cxnId="{8EE7F589-9D09-4617-8E9B-FE56C049C4F9}">
      <dgm:prSet/>
      <dgm:spPr/>
      <dgm:t>
        <a:bodyPr/>
        <a:lstStyle/>
        <a:p>
          <a:endParaRPr lang="nl-NL"/>
        </a:p>
      </dgm:t>
    </dgm:pt>
    <dgm:pt modelId="{B0C5E719-826D-4F54-B93C-9AD9748A7BF6}" type="sibTrans" cxnId="{8EE7F589-9D09-4617-8E9B-FE56C049C4F9}">
      <dgm:prSet/>
      <dgm:spPr/>
      <dgm:t>
        <a:bodyPr/>
        <a:lstStyle/>
        <a:p>
          <a:endParaRPr lang="nl-NL"/>
        </a:p>
      </dgm:t>
    </dgm:pt>
    <dgm:pt modelId="{ADA0A5D2-F4FF-4B52-A816-8C6CE48FDBAA}">
      <dgm:prSet phldrT="[Teks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nl-NL" dirty="0"/>
            <a:t>Vergunning intrekken</a:t>
          </a:r>
        </a:p>
      </dgm:t>
    </dgm:pt>
    <dgm:pt modelId="{BB9ED072-2FF7-49E3-8947-0309F21214D1}" type="parTrans" cxnId="{55AE29B2-51CA-45D5-BA42-9A3D907B3D75}">
      <dgm:prSet/>
      <dgm:spPr/>
      <dgm:t>
        <a:bodyPr/>
        <a:lstStyle/>
        <a:p>
          <a:endParaRPr lang="nl-NL"/>
        </a:p>
      </dgm:t>
    </dgm:pt>
    <dgm:pt modelId="{B0730ADC-5785-449A-8378-E2D2CBDAB6DB}" type="sibTrans" cxnId="{55AE29B2-51CA-45D5-BA42-9A3D907B3D75}">
      <dgm:prSet/>
      <dgm:spPr/>
      <dgm:t>
        <a:bodyPr/>
        <a:lstStyle/>
        <a:p>
          <a:endParaRPr lang="nl-NL"/>
        </a:p>
      </dgm:t>
    </dgm:pt>
    <dgm:pt modelId="{D5A75C91-5949-4A41-A2EF-DDBC68751864}">
      <dgm:prSet phldrT="[Tekst]"/>
      <dgm:spPr/>
      <dgm:t>
        <a:bodyPr/>
        <a:lstStyle/>
        <a:p>
          <a:r>
            <a:rPr lang="nl-NL" dirty="0"/>
            <a:t>Mondeling en Brief bevindingen</a:t>
          </a:r>
        </a:p>
      </dgm:t>
    </dgm:pt>
    <dgm:pt modelId="{1F24781D-B66A-4E01-809D-227E1062DAD0}" type="parTrans" cxnId="{A8686789-B134-40E3-86C7-1DA5B63B3177}">
      <dgm:prSet/>
      <dgm:spPr/>
      <dgm:t>
        <a:bodyPr/>
        <a:lstStyle/>
        <a:p>
          <a:endParaRPr lang="nl-NL"/>
        </a:p>
      </dgm:t>
    </dgm:pt>
    <dgm:pt modelId="{0345830E-F818-4F61-8E7D-762DBA51DE58}" type="sibTrans" cxnId="{A8686789-B134-40E3-86C7-1DA5B63B3177}">
      <dgm:prSet/>
      <dgm:spPr/>
      <dgm:t>
        <a:bodyPr/>
        <a:lstStyle/>
        <a:p>
          <a:endParaRPr lang="nl-NL"/>
        </a:p>
      </dgm:t>
    </dgm:pt>
    <dgm:pt modelId="{D64F53C9-1C7D-400E-AD46-A2FBF44072F2}" type="pres">
      <dgm:prSet presAssocID="{0873754E-E762-4266-966F-1F17F20ECA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5F1C548-172E-4755-8A6B-8167ADC6BDEF}" type="pres">
      <dgm:prSet presAssocID="{E825F68B-EC63-41B7-AF2D-BD09F7AB2B1F}" presName="hierRoot1" presStyleCnt="0">
        <dgm:presLayoutVars>
          <dgm:hierBranch val="init"/>
        </dgm:presLayoutVars>
      </dgm:prSet>
      <dgm:spPr/>
    </dgm:pt>
    <dgm:pt modelId="{9EB5A642-D957-41BF-95B1-1E78C34EFF63}" type="pres">
      <dgm:prSet presAssocID="{E825F68B-EC63-41B7-AF2D-BD09F7AB2B1F}" presName="rootComposite1" presStyleCnt="0"/>
      <dgm:spPr/>
    </dgm:pt>
    <dgm:pt modelId="{658972FE-66AF-43CD-8080-573D79ABF758}" type="pres">
      <dgm:prSet presAssocID="{E825F68B-EC63-41B7-AF2D-BD09F7AB2B1F}" presName="rootText1" presStyleLbl="node0" presStyleIdx="0" presStyleCnt="5">
        <dgm:presLayoutVars>
          <dgm:chPref val="3"/>
        </dgm:presLayoutVars>
      </dgm:prSet>
      <dgm:spPr/>
    </dgm:pt>
    <dgm:pt modelId="{85B3C207-BF6F-406F-A4B3-2A1CB78F2CCA}" type="pres">
      <dgm:prSet presAssocID="{E825F68B-EC63-41B7-AF2D-BD09F7AB2B1F}" presName="rootConnector1" presStyleLbl="node1" presStyleIdx="0" presStyleCnt="0"/>
      <dgm:spPr/>
    </dgm:pt>
    <dgm:pt modelId="{5B25774F-7A80-4B25-B783-99CBD35DA320}" type="pres">
      <dgm:prSet presAssocID="{E825F68B-EC63-41B7-AF2D-BD09F7AB2B1F}" presName="hierChild2" presStyleCnt="0"/>
      <dgm:spPr/>
    </dgm:pt>
    <dgm:pt modelId="{3711A963-CBAA-43E9-94EC-7A713060E716}" type="pres">
      <dgm:prSet presAssocID="{1B3A2BB0-68BE-4683-A16A-71AF7C173FA8}" presName="Name64" presStyleLbl="parChTrans1D2" presStyleIdx="0" presStyleCnt="4"/>
      <dgm:spPr/>
    </dgm:pt>
    <dgm:pt modelId="{89441092-2872-4DA6-A466-A88FBC00CCF4}" type="pres">
      <dgm:prSet presAssocID="{86231ABE-6D16-4410-8D1D-821E4E6977DF}" presName="hierRoot2" presStyleCnt="0">
        <dgm:presLayoutVars>
          <dgm:hierBranch val="init"/>
        </dgm:presLayoutVars>
      </dgm:prSet>
      <dgm:spPr/>
    </dgm:pt>
    <dgm:pt modelId="{5828EEB5-36A9-4DAE-AB5C-CB7AD87E4785}" type="pres">
      <dgm:prSet presAssocID="{86231ABE-6D16-4410-8D1D-821E4E6977DF}" presName="rootComposite" presStyleCnt="0"/>
      <dgm:spPr/>
    </dgm:pt>
    <dgm:pt modelId="{2211407F-2103-44C0-9095-4DFD0B3D928A}" type="pres">
      <dgm:prSet presAssocID="{86231ABE-6D16-4410-8D1D-821E4E6977DF}" presName="rootText" presStyleLbl="node2" presStyleIdx="0" presStyleCnt="4">
        <dgm:presLayoutVars>
          <dgm:chPref val="3"/>
        </dgm:presLayoutVars>
      </dgm:prSet>
      <dgm:spPr/>
    </dgm:pt>
    <dgm:pt modelId="{F8EE43CA-D2D8-4E8C-9B7D-1C14A9261B73}" type="pres">
      <dgm:prSet presAssocID="{86231ABE-6D16-4410-8D1D-821E4E6977DF}" presName="rootConnector" presStyleLbl="node2" presStyleIdx="0" presStyleCnt="4"/>
      <dgm:spPr/>
    </dgm:pt>
    <dgm:pt modelId="{DF25D859-BB69-43B0-BD88-FB420AE64477}" type="pres">
      <dgm:prSet presAssocID="{86231ABE-6D16-4410-8D1D-821E4E6977DF}" presName="hierChild4" presStyleCnt="0"/>
      <dgm:spPr/>
    </dgm:pt>
    <dgm:pt modelId="{00135988-4190-406D-8014-7A94812EB667}" type="pres">
      <dgm:prSet presAssocID="{86231ABE-6D16-4410-8D1D-821E4E6977DF}" presName="hierChild5" presStyleCnt="0"/>
      <dgm:spPr/>
    </dgm:pt>
    <dgm:pt modelId="{7A6E35F8-3B11-41B0-8327-2F418AD1A5E1}" type="pres">
      <dgm:prSet presAssocID="{E825F68B-EC63-41B7-AF2D-BD09F7AB2B1F}" presName="hierChild3" presStyleCnt="0"/>
      <dgm:spPr/>
    </dgm:pt>
    <dgm:pt modelId="{75E95C09-A0DA-48D5-B250-27E3F3C076B5}" type="pres">
      <dgm:prSet presAssocID="{933BC59F-9CC6-415A-8647-DD2B60295C37}" presName="hierRoot1" presStyleCnt="0">
        <dgm:presLayoutVars>
          <dgm:hierBranch val="init"/>
        </dgm:presLayoutVars>
      </dgm:prSet>
      <dgm:spPr/>
    </dgm:pt>
    <dgm:pt modelId="{80046C80-17F9-4D30-956A-2E02F7547685}" type="pres">
      <dgm:prSet presAssocID="{933BC59F-9CC6-415A-8647-DD2B60295C37}" presName="rootComposite1" presStyleCnt="0"/>
      <dgm:spPr/>
    </dgm:pt>
    <dgm:pt modelId="{C87B694E-11F7-418C-A067-EE0FC32D2ABB}" type="pres">
      <dgm:prSet presAssocID="{933BC59F-9CC6-415A-8647-DD2B60295C37}" presName="rootText1" presStyleLbl="node0" presStyleIdx="1" presStyleCnt="5">
        <dgm:presLayoutVars>
          <dgm:chPref val="3"/>
        </dgm:presLayoutVars>
      </dgm:prSet>
      <dgm:spPr/>
    </dgm:pt>
    <dgm:pt modelId="{5C997174-402D-4E9E-8239-FA6E3CF0D970}" type="pres">
      <dgm:prSet presAssocID="{933BC59F-9CC6-415A-8647-DD2B60295C37}" presName="rootConnector1" presStyleLbl="node1" presStyleIdx="0" presStyleCnt="0"/>
      <dgm:spPr/>
    </dgm:pt>
    <dgm:pt modelId="{4D0ACC1D-C3F3-4ADF-9CD7-3B08FC99713B}" type="pres">
      <dgm:prSet presAssocID="{933BC59F-9CC6-415A-8647-DD2B60295C37}" presName="hierChild2" presStyleCnt="0"/>
      <dgm:spPr/>
    </dgm:pt>
    <dgm:pt modelId="{F91A4BB4-CC3F-4A6B-A773-083DE048F49F}" type="pres">
      <dgm:prSet presAssocID="{A33AD4D7-91ED-43B5-A29E-D4A381AB0267}" presName="Name64" presStyleLbl="parChTrans1D2" presStyleIdx="1" presStyleCnt="4"/>
      <dgm:spPr/>
    </dgm:pt>
    <dgm:pt modelId="{47E64695-800C-449D-95E8-083BA43C683E}" type="pres">
      <dgm:prSet presAssocID="{D8384A7A-391E-4A37-BC61-56C2C4079651}" presName="hierRoot2" presStyleCnt="0">
        <dgm:presLayoutVars>
          <dgm:hierBranch val="init"/>
        </dgm:presLayoutVars>
      </dgm:prSet>
      <dgm:spPr/>
    </dgm:pt>
    <dgm:pt modelId="{E2B48EE6-4BBC-469C-A792-32862DC6D020}" type="pres">
      <dgm:prSet presAssocID="{D8384A7A-391E-4A37-BC61-56C2C4079651}" presName="rootComposite" presStyleCnt="0"/>
      <dgm:spPr/>
    </dgm:pt>
    <dgm:pt modelId="{612CDF92-973D-4274-BAAB-E34AD5401FE8}" type="pres">
      <dgm:prSet presAssocID="{D8384A7A-391E-4A37-BC61-56C2C4079651}" presName="rootText" presStyleLbl="node2" presStyleIdx="1" presStyleCnt="4">
        <dgm:presLayoutVars>
          <dgm:chPref val="3"/>
        </dgm:presLayoutVars>
      </dgm:prSet>
      <dgm:spPr/>
    </dgm:pt>
    <dgm:pt modelId="{B9A4E18E-39D8-45EA-9D1B-036C3460AEA2}" type="pres">
      <dgm:prSet presAssocID="{D8384A7A-391E-4A37-BC61-56C2C4079651}" presName="rootConnector" presStyleLbl="node2" presStyleIdx="1" presStyleCnt="4"/>
      <dgm:spPr/>
    </dgm:pt>
    <dgm:pt modelId="{924CD07E-BCC4-4255-A9CF-0FC7828F76FF}" type="pres">
      <dgm:prSet presAssocID="{D8384A7A-391E-4A37-BC61-56C2C4079651}" presName="hierChild4" presStyleCnt="0"/>
      <dgm:spPr/>
    </dgm:pt>
    <dgm:pt modelId="{22C44533-3B56-4520-AF8D-0F65AE4E7F75}" type="pres">
      <dgm:prSet presAssocID="{D8384A7A-391E-4A37-BC61-56C2C4079651}" presName="hierChild5" presStyleCnt="0"/>
      <dgm:spPr/>
    </dgm:pt>
    <dgm:pt modelId="{32E53E4C-0357-484D-9232-82E89F6B9A97}" type="pres">
      <dgm:prSet presAssocID="{933BC59F-9CC6-415A-8647-DD2B60295C37}" presName="hierChild3" presStyleCnt="0"/>
      <dgm:spPr/>
    </dgm:pt>
    <dgm:pt modelId="{F6501A20-B3D0-482B-8DFB-BC1A37F06E46}" type="pres">
      <dgm:prSet presAssocID="{6B6D2483-9698-4B8D-A472-CF81BDF11FBD}" presName="hierRoot1" presStyleCnt="0">
        <dgm:presLayoutVars>
          <dgm:hierBranch val="init"/>
        </dgm:presLayoutVars>
      </dgm:prSet>
      <dgm:spPr/>
    </dgm:pt>
    <dgm:pt modelId="{9DCF24C9-8D47-4B23-8724-AE7228099579}" type="pres">
      <dgm:prSet presAssocID="{6B6D2483-9698-4B8D-A472-CF81BDF11FBD}" presName="rootComposite1" presStyleCnt="0"/>
      <dgm:spPr/>
    </dgm:pt>
    <dgm:pt modelId="{18DF2EA2-0C5B-47F3-AD02-038FEE54B50D}" type="pres">
      <dgm:prSet presAssocID="{6B6D2483-9698-4B8D-A472-CF81BDF11FBD}" presName="rootText1" presStyleLbl="node0" presStyleIdx="2" presStyleCnt="5">
        <dgm:presLayoutVars>
          <dgm:chPref val="3"/>
        </dgm:presLayoutVars>
      </dgm:prSet>
      <dgm:spPr/>
    </dgm:pt>
    <dgm:pt modelId="{33E021EE-76A9-4670-A55B-A1743AB22528}" type="pres">
      <dgm:prSet presAssocID="{6B6D2483-9698-4B8D-A472-CF81BDF11FBD}" presName="rootConnector1" presStyleLbl="node1" presStyleIdx="0" presStyleCnt="0"/>
      <dgm:spPr/>
    </dgm:pt>
    <dgm:pt modelId="{C3347D7D-D9C6-406B-B9CC-8CDEAD514C3A}" type="pres">
      <dgm:prSet presAssocID="{6B6D2483-9698-4B8D-A472-CF81BDF11FBD}" presName="hierChild2" presStyleCnt="0"/>
      <dgm:spPr/>
    </dgm:pt>
    <dgm:pt modelId="{A3324BE9-850B-415B-9871-FBF3A4C8EA06}" type="pres">
      <dgm:prSet presAssocID="{C2A5D062-E4CC-4A68-A24E-F956BED3BC14}" presName="Name64" presStyleLbl="parChTrans1D2" presStyleIdx="2" presStyleCnt="4"/>
      <dgm:spPr/>
    </dgm:pt>
    <dgm:pt modelId="{C74FBB21-B5E3-496B-8A17-AEF4F92242B8}" type="pres">
      <dgm:prSet presAssocID="{CD148F82-7F27-4F74-8909-A5BCE02AF5BD}" presName="hierRoot2" presStyleCnt="0">
        <dgm:presLayoutVars>
          <dgm:hierBranch val="init"/>
        </dgm:presLayoutVars>
      </dgm:prSet>
      <dgm:spPr/>
    </dgm:pt>
    <dgm:pt modelId="{6BC7D240-AFB2-40D1-A01C-BD40CF624499}" type="pres">
      <dgm:prSet presAssocID="{CD148F82-7F27-4F74-8909-A5BCE02AF5BD}" presName="rootComposite" presStyleCnt="0"/>
      <dgm:spPr/>
    </dgm:pt>
    <dgm:pt modelId="{62C70DB0-1EEB-46B8-B9BC-CFAC1EEB4C0C}" type="pres">
      <dgm:prSet presAssocID="{CD148F82-7F27-4F74-8909-A5BCE02AF5BD}" presName="rootText" presStyleLbl="node2" presStyleIdx="2" presStyleCnt="4">
        <dgm:presLayoutVars>
          <dgm:chPref val="3"/>
        </dgm:presLayoutVars>
      </dgm:prSet>
      <dgm:spPr/>
    </dgm:pt>
    <dgm:pt modelId="{075C2B7A-B007-4732-8CC7-4DACBA0124EA}" type="pres">
      <dgm:prSet presAssocID="{CD148F82-7F27-4F74-8909-A5BCE02AF5BD}" presName="rootConnector" presStyleLbl="node2" presStyleIdx="2" presStyleCnt="4"/>
      <dgm:spPr/>
    </dgm:pt>
    <dgm:pt modelId="{4151A1F5-281C-4C72-A174-4D0D90F0CF46}" type="pres">
      <dgm:prSet presAssocID="{CD148F82-7F27-4F74-8909-A5BCE02AF5BD}" presName="hierChild4" presStyleCnt="0"/>
      <dgm:spPr/>
    </dgm:pt>
    <dgm:pt modelId="{F03D8757-AA9C-4B1A-A983-C5761ECB0F1C}" type="pres">
      <dgm:prSet presAssocID="{CD148F82-7F27-4F74-8909-A5BCE02AF5BD}" presName="hierChild5" presStyleCnt="0"/>
      <dgm:spPr/>
    </dgm:pt>
    <dgm:pt modelId="{153F93AE-771A-4AA5-9893-901A65D867B2}" type="pres">
      <dgm:prSet presAssocID="{6B6D2483-9698-4B8D-A472-CF81BDF11FBD}" presName="hierChild3" presStyleCnt="0"/>
      <dgm:spPr/>
    </dgm:pt>
    <dgm:pt modelId="{400C749C-FA3B-4513-A00C-C8C42ED763BC}" type="pres">
      <dgm:prSet presAssocID="{8B3AC705-C76D-4C74-A38F-6336285D8B78}" presName="hierRoot1" presStyleCnt="0">
        <dgm:presLayoutVars>
          <dgm:hierBranch val="init"/>
        </dgm:presLayoutVars>
      </dgm:prSet>
      <dgm:spPr/>
    </dgm:pt>
    <dgm:pt modelId="{BAE1CE9E-858E-4E19-B218-090C6BD6978F}" type="pres">
      <dgm:prSet presAssocID="{8B3AC705-C76D-4C74-A38F-6336285D8B78}" presName="rootComposite1" presStyleCnt="0"/>
      <dgm:spPr/>
    </dgm:pt>
    <dgm:pt modelId="{A7EA2889-694A-4924-A254-F489E51F2B89}" type="pres">
      <dgm:prSet presAssocID="{8B3AC705-C76D-4C74-A38F-6336285D8B78}" presName="rootText1" presStyleLbl="node0" presStyleIdx="3" presStyleCnt="5">
        <dgm:presLayoutVars>
          <dgm:chPref val="3"/>
        </dgm:presLayoutVars>
      </dgm:prSet>
      <dgm:spPr/>
    </dgm:pt>
    <dgm:pt modelId="{BEB1EA0D-AC0B-4144-8D44-680C276B2127}" type="pres">
      <dgm:prSet presAssocID="{8B3AC705-C76D-4C74-A38F-6336285D8B78}" presName="rootConnector1" presStyleLbl="node1" presStyleIdx="0" presStyleCnt="0"/>
      <dgm:spPr/>
    </dgm:pt>
    <dgm:pt modelId="{C0062580-716A-48DA-9E66-F6B1E059C05A}" type="pres">
      <dgm:prSet presAssocID="{8B3AC705-C76D-4C74-A38F-6336285D8B78}" presName="hierChild2" presStyleCnt="0"/>
      <dgm:spPr/>
    </dgm:pt>
    <dgm:pt modelId="{45D275AD-FCB9-41B9-AD42-3E3E42ADC913}" type="pres">
      <dgm:prSet presAssocID="{8B3AC705-C76D-4C74-A38F-6336285D8B78}" presName="hierChild3" presStyleCnt="0"/>
      <dgm:spPr/>
    </dgm:pt>
    <dgm:pt modelId="{D1939693-E2EC-42E2-BA69-79D970D1446B}" type="pres">
      <dgm:prSet presAssocID="{955B24B3-6521-42B3-8AB5-16AEC9B9AB60}" presName="hierRoot1" presStyleCnt="0">
        <dgm:presLayoutVars>
          <dgm:hierBranch val="init"/>
        </dgm:presLayoutVars>
      </dgm:prSet>
      <dgm:spPr/>
    </dgm:pt>
    <dgm:pt modelId="{6D282070-188A-4846-8A78-C8EDC367611A}" type="pres">
      <dgm:prSet presAssocID="{955B24B3-6521-42B3-8AB5-16AEC9B9AB60}" presName="rootComposite1" presStyleCnt="0"/>
      <dgm:spPr/>
    </dgm:pt>
    <dgm:pt modelId="{7AA455D0-C682-45D7-8FA0-351567EB3F0D}" type="pres">
      <dgm:prSet presAssocID="{955B24B3-6521-42B3-8AB5-16AEC9B9AB60}" presName="rootText1" presStyleLbl="node0" presStyleIdx="4" presStyleCnt="5">
        <dgm:presLayoutVars>
          <dgm:chPref val="3"/>
        </dgm:presLayoutVars>
      </dgm:prSet>
      <dgm:spPr/>
    </dgm:pt>
    <dgm:pt modelId="{7B57EDBD-1F09-4274-891F-7C4843B72677}" type="pres">
      <dgm:prSet presAssocID="{955B24B3-6521-42B3-8AB5-16AEC9B9AB60}" presName="rootConnector1" presStyleLbl="node1" presStyleIdx="0" presStyleCnt="0"/>
      <dgm:spPr/>
    </dgm:pt>
    <dgm:pt modelId="{4E8258D9-904F-4828-B552-8E9364FCB6B1}" type="pres">
      <dgm:prSet presAssocID="{955B24B3-6521-42B3-8AB5-16AEC9B9AB60}" presName="hierChild2" presStyleCnt="0"/>
      <dgm:spPr/>
    </dgm:pt>
    <dgm:pt modelId="{868658D4-5F28-46EE-8114-CF4D498EEA0B}" type="pres">
      <dgm:prSet presAssocID="{1F24781D-B66A-4E01-809D-227E1062DAD0}" presName="Name64" presStyleLbl="parChTrans1D2" presStyleIdx="3" presStyleCnt="4"/>
      <dgm:spPr/>
    </dgm:pt>
    <dgm:pt modelId="{36C50269-5C57-4470-A7FA-304723D0B56D}" type="pres">
      <dgm:prSet presAssocID="{D5A75C91-5949-4A41-A2EF-DDBC68751864}" presName="hierRoot2" presStyleCnt="0">
        <dgm:presLayoutVars>
          <dgm:hierBranch val="init"/>
        </dgm:presLayoutVars>
      </dgm:prSet>
      <dgm:spPr/>
    </dgm:pt>
    <dgm:pt modelId="{CB37158E-E130-4F27-822B-1D5C74038129}" type="pres">
      <dgm:prSet presAssocID="{D5A75C91-5949-4A41-A2EF-DDBC68751864}" presName="rootComposite" presStyleCnt="0"/>
      <dgm:spPr/>
    </dgm:pt>
    <dgm:pt modelId="{093C3B84-30EA-4467-8CC5-2C22BDC61B0C}" type="pres">
      <dgm:prSet presAssocID="{D5A75C91-5949-4A41-A2EF-DDBC68751864}" presName="rootText" presStyleLbl="node2" presStyleIdx="3" presStyleCnt="4">
        <dgm:presLayoutVars>
          <dgm:chPref val="3"/>
        </dgm:presLayoutVars>
      </dgm:prSet>
      <dgm:spPr/>
    </dgm:pt>
    <dgm:pt modelId="{B4951B4C-D7B8-4DCE-B0C8-167751E0C625}" type="pres">
      <dgm:prSet presAssocID="{D5A75C91-5949-4A41-A2EF-DDBC68751864}" presName="rootConnector" presStyleLbl="node2" presStyleIdx="3" presStyleCnt="4"/>
      <dgm:spPr/>
    </dgm:pt>
    <dgm:pt modelId="{7007BCF1-160A-43EE-9499-C5EA4E20109F}" type="pres">
      <dgm:prSet presAssocID="{D5A75C91-5949-4A41-A2EF-DDBC68751864}" presName="hierChild4" presStyleCnt="0"/>
      <dgm:spPr/>
    </dgm:pt>
    <dgm:pt modelId="{59642199-B9F5-4EA6-9E0C-4754AF633587}" type="pres">
      <dgm:prSet presAssocID="{9A5BF68C-1DA3-4D01-A8A8-6FEE93B852F6}" presName="Name64" presStyleLbl="parChTrans1D3" presStyleIdx="0" presStyleCnt="3"/>
      <dgm:spPr/>
    </dgm:pt>
    <dgm:pt modelId="{54EFB25C-BD98-4529-B74B-DFA1305F7CCB}" type="pres">
      <dgm:prSet presAssocID="{0A422CDC-BA8A-4659-BA42-81ED53E77355}" presName="hierRoot2" presStyleCnt="0">
        <dgm:presLayoutVars>
          <dgm:hierBranch val="init"/>
        </dgm:presLayoutVars>
      </dgm:prSet>
      <dgm:spPr/>
    </dgm:pt>
    <dgm:pt modelId="{51B817EF-F21F-49DF-9588-BDD4EE2633AE}" type="pres">
      <dgm:prSet presAssocID="{0A422CDC-BA8A-4659-BA42-81ED53E77355}" presName="rootComposite" presStyleCnt="0"/>
      <dgm:spPr/>
    </dgm:pt>
    <dgm:pt modelId="{1A4D7E1B-6E26-48BA-9F64-E819D00D5464}" type="pres">
      <dgm:prSet presAssocID="{0A422CDC-BA8A-4659-BA42-81ED53E77355}" presName="rootText" presStyleLbl="node3" presStyleIdx="0" presStyleCnt="3">
        <dgm:presLayoutVars>
          <dgm:chPref val="3"/>
        </dgm:presLayoutVars>
      </dgm:prSet>
      <dgm:spPr/>
    </dgm:pt>
    <dgm:pt modelId="{13F3D7A0-DA0D-4A01-9C03-2952B5EED0EF}" type="pres">
      <dgm:prSet presAssocID="{0A422CDC-BA8A-4659-BA42-81ED53E77355}" presName="rootConnector" presStyleLbl="node3" presStyleIdx="0" presStyleCnt="3"/>
      <dgm:spPr/>
    </dgm:pt>
    <dgm:pt modelId="{7E6075C5-BD0F-4D9A-96FA-F0D3477721D1}" type="pres">
      <dgm:prSet presAssocID="{0A422CDC-BA8A-4659-BA42-81ED53E77355}" presName="hierChild4" presStyleCnt="0"/>
      <dgm:spPr/>
    </dgm:pt>
    <dgm:pt modelId="{0B86A9D8-FE58-4436-91EC-42710E15AF47}" type="pres">
      <dgm:prSet presAssocID="{78D71177-A504-4DE8-A8E4-C0157EA384A9}" presName="Name64" presStyleLbl="parChTrans1D4" presStyleIdx="0" presStyleCnt="2"/>
      <dgm:spPr/>
    </dgm:pt>
    <dgm:pt modelId="{5C3EDE31-CFDF-48A3-B97F-87043A745795}" type="pres">
      <dgm:prSet presAssocID="{9A756F87-3C7C-49F5-9183-0BAC91F54914}" presName="hierRoot2" presStyleCnt="0">
        <dgm:presLayoutVars>
          <dgm:hierBranch val="init"/>
        </dgm:presLayoutVars>
      </dgm:prSet>
      <dgm:spPr/>
    </dgm:pt>
    <dgm:pt modelId="{C3319884-2A8C-4725-B5C8-27719523001A}" type="pres">
      <dgm:prSet presAssocID="{9A756F87-3C7C-49F5-9183-0BAC91F54914}" presName="rootComposite" presStyleCnt="0"/>
      <dgm:spPr/>
    </dgm:pt>
    <dgm:pt modelId="{811AEA37-520C-4ECE-85E6-A17B4684DD07}" type="pres">
      <dgm:prSet presAssocID="{9A756F87-3C7C-49F5-9183-0BAC91F54914}" presName="rootText" presStyleLbl="node4" presStyleIdx="0" presStyleCnt="2">
        <dgm:presLayoutVars>
          <dgm:chPref val="3"/>
        </dgm:presLayoutVars>
      </dgm:prSet>
      <dgm:spPr/>
    </dgm:pt>
    <dgm:pt modelId="{42A521F8-794B-4896-A325-756218D649DE}" type="pres">
      <dgm:prSet presAssocID="{9A756F87-3C7C-49F5-9183-0BAC91F54914}" presName="rootConnector" presStyleLbl="node4" presStyleIdx="0" presStyleCnt="2"/>
      <dgm:spPr/>
    </dgm:pt>
    <dgm:pt modelId="{065544B6-86BA-436D-97E4-76BE41F372E3}" type="pres">
      <dgm:prSet presAssocID="{9A756F87-3C7C-49F5-9183-0BAC91F54914}" presName="hierChild4" presStyleCnt="0"/>
      <dgm:spPr/>
    </dgm:pt>
    <dgm:pt modelId="{1DE559E1-E14C-42F3-A0DA-8E784B78425B}" type="pres">
      <dgm:prSet presAssocID="{9A756F87-3C7C-49F5-9183-0BAC91F54914}" presName="hierChild5" presStyleCnt="0"/>
      <dgm:spPr/>
    </dgm:pt>
    <dgm:pt modelId="{FD64435C-A890-458E-97CC-F1248A6DA98C}" type="pres">
      <dgm:prSet presAssocID="{0A422CDC-BA8A-4659-BA42-81ED53E77355}" presName="hierChild5" presStyleCnt="0"/>
      <dgm:spPr/>
    </dgm:pt>
    <dgm:pt modelId="{F1175A3E-1282-43FB-AF1A-CC041890E117}" type="pres">
      <dgm:prSet presAssocID="{FCB38CC8-72C9-4C2E-BD1F-8B5ACA5523A3}" presName="Name64" presStyleLbl="parChTrans1D3" presStyleIdx="1" presStyleCnt="3"/>
      <dgm:spPr/>
    </dgm:pt>
    <dgm:pt modelId="{B6A8C6CB-D896-4AD5-A4A4-4F1BABA05221}" type="pres">
      <dgm:prSet presAssocID="{0B05762A-FB31-43B2-B8B0-0C6FF5EAF60D}" presName="hierRoot2" presStyleCnt="0">
        <dgm:presLayoutVars>
          <dgm:hierBranch val="init"/>
        </dgm:presLayoutVars>
      </dgm:prSet>
      <dgm:spPr/>
    </dgm:pt>
    <dgm:pt modelId="{8761B6FA-3C9A-4A5A-8BCF-62491897DB77}" type="pres">
      <dgm:prSet presAssocID="{0B05762A-FB31-43B2-B8B0-0C6FF5EAF60D}" presName="rootComposite" presStyleCnt="0"/>
      <dgm:spPr/>
    </dgm:pt>
    <dgm:pt modelId="{C1CC221F-AA47-4430-BA6D-4780173376AE}" type="pres">
      <dgm:prSet presAssocID="{0B05762A-FB31-43B2-B8B0-0C6FF5EAF60D}" presName="rootText" presStyleLbl="node3" presStyleIdx="1" presStyleCnt="3">
        <dgm:presLayoutVars>
          <dgm:chPref val="3"/>
        </dgm:presLayoutVars>
      </dgm:prSet>
      <dgm:spPr/>
    </dgm:pt>
    <dgm:pt modelId="{58D9FAB1-FB81-4EF5-9A79-F1FF2A28BCE1}" type="pres">
      <dgm:prSet presAssocID="{0B05762A-FB31-43B2-B8B0-0C6FF5EAF60D}" presName="rootConnector" presStyleLbl="node3" presStyleIdx="1" presStyleCnt="3"/>
      <dgm:spPr/>
    </dgm:pt>
    <dgm:pt modelId="{F83F9A02-E142-4902-9BE0-673F6B652752}" type="pres">
      <dgm:prSet presAssocID="{0B05762A-FB31-43B2-B8B0-0C6FF5EAF60D}" presName="hierChild4" presStyleCnt="0"/>
      <dgm:spPr/>
    </dgm:pt>
    <dgm:pt modelId="{93B27FAA-E1BB-4CA8-9911-55531831F46E}" type="pres">
      <dgm:prSet presAssocID="{BA7C0DBA-B225-46E5-BE94-9F4114F67A0D}" presName="Name64" presStyleLbl="parChTrans1D4" presStyleIdx="1" presStyleCnt="2"/>
      <dgm:spPr/>
    </dgm:pt>
    <dgm:pt modelId="{86953490-F013-45D9-81A5-160170D48A18}" type="pres">
      <dgm:prSet presAssocID="{268B1379-43CB-47E9-9838-E65C77372F47}" presName="hierRoot2" presStyleCnt="0">
        <dgm:presLayoutVars>
          <dgm:hierBranch val="init"/>
        </dgm:presLayoutVars>
      </dgm:prSet>
      <dgm:spPr/>
    </dgm:pt>
    <dgm:pt modelId="{783D8AB8-1EF6-44D5-857E-3751B4DAD49A}" type="pres">
      <dgm:prSet presAssocID="{268B1379-43CB-47E9-9838-E65C77372F47}" presName="rootComposite" presStyleCnt="0"/>
      <dgm:spPr/>
    </dgm:pt>
    <dgm:pt modelId="{A19933CA-8F30-4840-944E-148C776708B2}" type="pres">
      <dgm:prSet presAssocID="{268B1379-43CB-47E9-9838-E65C77372F47}" presName="rootText" presStyleLbl="node4" presStyleIdx="1" presStyleCnt="2">
        <dgm:presLayoutVars>
          <dgm:chPref val="3"/>
        </dgm:presLayoutVars>
      </dgm:prSet>
      <dgm:spPr/>
    </dgm:pt>
    <dgm:pt modelId="{F71452A8-D82D-44EF-867C-14853B754B7A}" type="pres">
      <dgm:prSet presAssocID="{268B1379-43CB-47E9-9838-E65C77372F47}" presName="rootConnector" presStyleLbl="node4" presStyleIdx="1" presStyleCnt="2"/>
      <dgm:spPr/>
    </dgm:pt>
    <dgm:pt modelId="{ED6EF92A-DE58-4E0A-B7D7-AC4126672009}" type="pres">
      <dgm:prSet presAssocID="{268B1379-43CB-47E9-9838-E65C77372F47}" presName="hierChild4" presStyleCnt="0"/>
      <dgm:spPr/>
    </dgm:pt>
    <dgm:pt modelId="{590E7352-D9E2-4952-8F3C-7C3B53829019}" type="pres">
      <dgm:prSet presAssocID="{268B1379-43CB-47E9-9838-E65C77372F47}" presName="hierChild5" presStyleCnt="0"/>
      <dgm:spPr/>
    </dgm:pt>
    <dgm:pt modelId="{B78308C7-B479-4C30-ADDA-52FB656AF299}" type="pres">
      <dgm:prSet presAssocID="{0B05762A-FB31-43B2-B8B0-0C6FF5EAF60D}" presName="hierChild5" presStyleCnt="0"/>
      <dgm:spPr/>
    </dgm:pt>
    <dgm:pt modelId="{849A6248-44BD-4377-B4DF-822448B73486}" type="pres">
      <dgm:prSet presAssocID="{BB9ED072-2FF7-49E3-8947-0309F21214D1}" presName="Name64" presStyleLbl="parChTrans1D3" presStyleIdx="2" presStyleCnt="3"/>
      <dgm:spPr/>
    </dgm:pt>
    <dgm:pt modelId="{6D8B4AD4-FCB3-474D-A332-CE8CE812C786}" type="pres">
      <dgm:prSet presAssocID="{ADA0A5D2-F4FF-4B52-A816-8C6CE48FDBAA}" presName="hierRoot2" presStyleCnt="0">
        <dgm:presLayoutVars>
          <dgm:hierBranch val="init"/>
        </dgm:presLayoutVars>
      </dgm:prSet>
      <dgm:spPr/>
    </dgm:pt>
    <dgm:pt modelId="{10934F9D-D268-4650-9E7A-7F89DDBB2EFC}" type="pres">
      <dgm:prSet presAssocID="{ADA0A5D2-F4FF-4B52-A816-8C6CE48FDBAA}" presName="rootComposite" presStyleCnt="0"/>
      <dgm:spPr/>
    </dgm:pt>
    <dgm:pt modelId="{EE0BA7BA-02A8-42E2-BF34-E8EC239A0DF6}" type="pres">
      <dgm:prSet presAssocID="{ADA0A5D2-F4FF-4B52-A816-8C6CE48FDBAA}" presName="rootText" presStyleLbl="node3" presStyleIdx="2" presStyleCnt="3">
        <dgm:presLayoutVars>
          <dgm:chPref val="3"/>
        </dgm:presLayoutVars>
      </dgm:prSet>
      <dgm:spPr/>
    </dgm:pt>
    <dgm:pt modelId="{7BB2629B-FE37-456B-9617-EB93FBDB9991}" type="pres">
      <dgm:prSet presAssocID="{ADA0A5D2-F4FF-4B52-A816-8C6CE48FDBAA}" presName="rootConnector" presStyleLbl="node3" presStyleIdx="2" presStyleCnt="3"/>
      <dgm:spPr/>
    </dgm:pt>
    <dgm:pt modelId="{FB83B8D0-2920-4254-8551-99A329497204}" type="pres">
      <dgm:prSet presAssocID="{ADA0A5D2-F4FF-4B52-A816-8C6CE48FDBAA}" presName="hierChild4" presStyleCnt="0"/>
      <dgm:spPr/>
    </dgm:pt>
    <dgm:pt modelId="{DEFB4B71-8BD5-47ED-8054-278CABE67DC0}" type="pres">
      <dgm:prSet presAssocID="{ADA0A5D2-F4FF-4B52-A816-8C6CE48FDBAA}" presName="hierChild5" presStyleCnt="0"/>
      <dgm:spPr/>
    </dgm:pt>
    <dgm:pt modelId="{AD2C2378-762D-46B8-B93A-2353EBE27754}" type="pres">
      <dgm:prSet presAssocID="{D5A75C91-5949-4A41-A2EF-DDBC68751864}" presName="hierChild5" presStyleCnt="0"/>
      <dgm:spPr/>
    </dgm:pt>
    <dgm:pt modelId="{A22E44EC-5753-48D9-8A58-674E838CD5B6}" type="pres">
      <dgm:prSet presAssocID="{955B24B3-6521-42B3-8AB5-16AEC9B9AB60}" presName="hierChild3" presStyleCnt="0"/>
      <dgm:spPr/>
    </dgm:pt>
  </dgm:ptLst>
  <dgm:cxnLst>
    <dgm:cxn modelId="{80FE4905-1059-4062-B51A-63BE3F4791CC}" type="presOf" srcId="{955B24B3-6521-42B3-8AB5-16AEC9B9AB60}" destId="{7B57EDBD-1F09-4274-891F-7C4843B72677}" srcOrd="1" destOrd="0" presId="urn:microsoft.com/office/officeart/2009/3/layout/HorizontalOrganizationChart"/>
    <dgm:cxn modelId="{2031230F-58C3-4436-BA31-FB2BC9EFCC97}" type="presOf" srcId="{1F24781D-B66A-4E01-809D-227E1062DAD0}" destId="{868658D4-5F28-46EE-8114-CF4D498EEA0B}" srcOrd="0" destOrd="0" presId="urn:microsoft.com/office/officeart/2009/3/layout/HorizontalOrganizationChart"/>
    <dgm:cxn modelId="{7A70F712-C694-49F3-9FEF-E5E26054AC6E}" type="presOf" srcId="{CD148F82-7F27-4F74-8909-A5BCE02AF5BD}" destId="{62C70DB0-1EEB-46B8-B9BC-CFAC1EEB4C0C}" srcOrd="0" destOrd="0" presId="urn:microsoft.com/office/officeart/2009/3/layout/HorizontalOrganizationChart"/>
    <dgm:cxn modelId="{5254311C-6C4C-4A7A-B9A9-BF8DAF3F0F9C}" type="presOf" srcId="{0873754E-E762-4266-966F-1F17F20ECAB4}" destId="{D64F53C9-1C7D-400E-AD46-A2FBF44072F2}" srcOrd="0" destOrd="0" presId="urn:microsoft.com/office/officeart/2009/3/layout/HorizontalOrganizationChart"/>
    <dgm:cxn modelId="{5669A61F-B210-4B7F-88B6-5C481A4ED660}" type="presOf" srcId="{955B24B3-6521-42B3-8AB5-16AEC9B9AB60}" destId="{7AA455D0-C682-45D7-8FA0-351567EB3F0D}" srcOrd="0" destOrd="0" presId="urn:microsoft.com/office/officeart/2009/3/layout/HorizontalOrganizationChart"/>
    <dgm:cxn modelId="{43438C20-8D63-4D2E-8654-C64D5610DA91}" type="presOf" srcId="{9A756F87-3C7C-49F5-9183-0BAC91F54914}" destId="{811AEA37-520C-4ECE-85E6-A17B4684DD07}" srcOrd="0" destOrd="0" presId="urn:microsoft.com/office/officeart/2009/3/layout/HorizontalOrganizationChart"/>
    <dgm:cxn modelId="{5BFE1A23-092B-438A-8701-EC388CCD1D15}" srcId="{E825F68B-EC63-41B7-AF2D-BD09F7AB2B1F}" destId="{86231ABE-6D16-4410-8D1D-821E4E6977DF}" srcOrd="0" destOrd="0" parTransId="{1B3A2BB0-68BE-4683-A16A-71AF7C173FA8}" sibTransId="{CE424587-5F30-4083-AF9D-59AD4E91582E}"/>
    <dgm:cxn modelId="{B4E4B029-2B29-4442-98B8-846AC2184C9C}" type="presOf" srcId="{8B3AC705-C76D-4C74-A38F-6336285D8B78}" destId="{BEB1EA0D-AC0B-4144-8D44-680C276B2127}" srcOrd="1" destOrd="0" presId="urn:microsoft.com/office/officeart/2009/3/layout/HorizontalOrganizationChart"/>
    <dgm:cxn modelId="{8AA2EE2A-F45B-4602-8651-DC0871DCC025}" type="presOf" srcId="{0A422CDC-BA8A-4659-BA42-81ED53E77355}" destId="{1A4D7E1B-6E26-48BA-9F64-E819D00D5464}" srcOrd="0" destOrd="0" presId="urn:microsoft.com/office/officeart/2009/3/layout/HorizontalOrganizationChart"/>
    <dgm:cxn modelId="{06BC012F-B537-42BC-8CB5-FC47A8CCCA64}" type="presOf" srcId="{268B1379-43CB-47E9-9838-E65C77372F47}" destId="{A19933CA-8F30-4840-944E-148C776708B2}" srcOrd="0" destOrd="0" presId="urn:microsoft.com/office/officeart/2009/3/layout/HorizontalOrganizationChart"/>
    <dgm:cxn modelId="{9FCB9735-BFEF-448B-A7F2-BD79598614BB}" type="presOf" srcId="{86231ABE-6D16-4410-8D1D-821E4E6977DF}" destId="{2211407F-2103-44C0-9095-4DFD0B3D928A}" srcOrd="0" destOrd="0" presId="urn:microsoft.com/office/officeart/2009/3/layout/HorizontalOrganizationChart"/>
    <dgm:cxn modelId="{B5A68B5B-F455-43B8-8A53-AAE18AFB9225}" srcId="{933BC59F-9CC6-415A-8647-DD2B60295C37}" destId="{D8384A7A-391E-4A37-BC61-56C2C4079651}" srcOrd="0" destOrd="0" parTransId="{A33AD4D7-91ED-43B5-A29E-D4A381AB0267}" sibTransId="{24F11464-47BE-42C5-A003-5F425DBF337F}"/>
    <dgm:cxn modelId="{DC34D35E-9A11-4241-BDC8-7B3294581A34}" type="presOf" srcId="{78D71177-A504-4DE8-A8E4-C0157EA384A9}" destId="{0B86A9D8-FE58-4436-91EC-42710E15AF47}" srcOrd="0" destOrd="0" presId="urn:microsoft.com/office/officeart/2009/3/layout/HorizontalOrganizationChart"/>
    <dgm:cxn modelId="{A3DB2546-785A-4E51-ADBD-28F45C4BC349}" srcId="{D5A75C91-5949-4A41-A2EF-DDBC68751864}" destId="{0A422CDC-BA8A-4659-BA42-81ED53E77355}" srcOrd="0" destOrd="0" parTransId="{9A5BF68C-1DA3-4D01-A8A8-6FEE93B852F6}" sibTransId="{63D19D1D-07F6-42EA-BF98-5A98A5FBB451}"/>
    <dgm:cxn modelId="{6AC45868-0955-4B62-A881-8B75902FA45C}" type="presOf" srcId="{9A5BF68C-1DA3-4D01-A8A8-6FEE93B852F6}" destId="{59642199-B9F5-4EA6-9E0C-4754AF633587}" srcOrd="0" destOrd="0" presId="urn:microsoft.com/office/officeart/2009/3/layout/HorizontalOrganizationChart"/>
    <dgm:cxn modelId="{76B9054E-FF75-4CA7-9F11-E0D6269417F5}" type="presOf" srcId="{0A422CDC-BA8A-4659-BA42-81ED53E77355}" destId="{13F3D7A0-DA0D-4A01-9C03-2952B5EED0EF}" srcOrd="1" destOrd="0" presId="urn:microsoft.com/office/officeart/2009/3/layout/HorizontalOrganizationChart"/>
    <dgm:cxn modelId="{14F11A6F-DDFF-470D-BE62-922AAE0B0FC4}" type="presOf" srcId="{C2A5D062-E4CC-4A68-A24E-F956BED3BC14}" destId="{A3324BE9-850B-415B-9871-FBF3A4C8EA06}" srcOrd="0" destOrd="0" presId="urn:microsoft.com/office/officeart/2009/3/layout/HorizontalOrganizationChart"/>
    <dgm:cxn modelId="{7599A450-E39E-4381-9967-7B402604CE02}" type="presOf" srcId="{0B05762A-FB31-43B2-B8B0-0C6FF5EAF60D}" destId="{58D9FAB1-FB81-4EF5-9A79-F1FF2A28BCE1}" srcOrd="1" destOrd="0" presId="urn:microsoft.com/office/officeart/2009/3/layout/HorizontalOrganizationChart"/>
    <dgm:cxn modelId="{B2081253-6B03-4FC7-90E0-36396B89514C}" type="presOf" srcId="{BB9ED072-2FF7-49E3-8947-0309F21214D1}" destId="{849A6248-44BD-4377-B4DF-822448B73486}" srcOrd="0" destOrd="0" presId="urn:microsoft.com/office/officeart/2009/3/layout/HorizontalOrganizationChart"/>
    <dgm:cxn modelId="{A23D5975-60EF-4C4F-A5E4-9236677A6CEA}" type="presOf" srcId="{CD148F82-7F27-4F74-8909-A5BCE02AF5BD}" destId="{075C2B7A-B007-4732-8CC7-4DACBA0124EA}" srcOrd="1" destOrd="0" presId="urn:microsoft.com/office/officeart/2009/3/layout/HorizontalOrganizationChart"/>
    <dgm:cxn modelId="{AD739F5A-06ED-4711-9F1D-439395334BA7}" type="presOf" srcId="{933BC59F-9CC6-415A-8647-DD2B60295C37}" destId="{5C997174-402D-4E9E-8239-FA6E3CF0D970}" srcOrd="1" destOrd="0" presId="urn:microsoft.com/office/officeart/2009/3/layout/HorizontalOrganizationChart"/>
    <dgm:cxn modelId="{A898D781-3239-4C7E-A6BB-D4D75170C609}" type="presOf" srcId="{E825F68B-EC63-41B7-AF2D-BD09F7AB2B1F}" destId="{658972FE-66AF-43CD-8080-573D79ABF758}" srcOrd="0" destOrd="0" presId="urn:microsoft.com/office/officeart/2009/3/layout/HorizontalOrganizationChart"/>
    <dgm:cxn modelId="{A8686789-B134-40E3-86C7-1DA5B63B3177}" srcId="{955B24B3-6521-42B3-8AB5-16AEC9B9AB60}" destId="{D5A75C91-5949-4A41-A2EF-DDBC68751864}" srcOrd="0" destOrd="0" parTransId="{1F24781D-B66A-4E01-809D-227E1062DAD0}" sibTransId="{0345830E-F818-4F61-8E7D-762DBA51DE58}"/>
    <dgm:cxn modelId="{8EE7F589-9D09-4617-8E9B-FE56C049C4F9}" srcId="{0873754E-E762-4266-966F-1F17F20ECAB4}" destId="{955B24B3-6521-42B3-8AB5-16AEC9B9AB60}" srcOrd="4" destOrd="0" parTransId="{675D5CD9-4CE2-4BA6-A6AE-E63A0F7BEA1F}" sibTransId="{B0C5E719-826D-4F54-B93C-9AD9748A7BF6}"/>
    <dgm:cxn modelId="{1264148D-749D-4775-BB17-CD19A66E4039}" type="presOf" srcId="{D8384A7A-391E-4A37-BC61-56C2C4079651}" destId="{B9A4E18E-39D8-45EA-9D1B-036C3460AEA2}" srcOrd="1" destOrd="0" presId="urn:microsoft.com/office/officeart/2009/3/layout/HorizontalOrganizationChart"/>
    <dgm:cxn modelId="{6290D191-157D-483F-B138-F1F39F778C40}" srcId="{0873754E-E762-4266-966F-1F17F20ECAB4}" destId="{8B3AC705-C76D-4C74-A38F-6336285D8B78}" srcOrd="3" destOrd="0" parTransId="{7611653D-EF55-404D-A7EE-64F19D3176A8}" sibTransId="{A3847999-4CB2-4121-BC18-CD3EA61E177E}"/>
    <dgm:cxn modelId="{1C954396-E31A-4754-95A3-0B5006931E8D}" type="presOf" srcId="{ADA0A5D2-F4FF-4B52-A816-8C6CE48FDBAA}" destId="{7BB2629B-FE37-456B-9617-EB93FBDB9991}" srcOrd="1" destOrd="0" presId="urn:microsoft.com/office/officeart/2009/3/layout/HorizontalOrganizationChart"/>
    <dgm:cxn modelId="{BD195E9A-2E4E-4B05-884B-A8C271911211}" srcId="{0B05762A-FB31-43B2-B8B0-0C6FF5EAF60D}" destId="{268B1379-43CB-47E9-9838-E65C77372F47}" srcOrd="0" destOrd="0" parTransId="{BA7C0DBA-B225-46E5-BE94-9F4114F67A0D}" sibTransId="{3FB88C90-0B47-4096-BB69-76B355723E19}"/>
    <dgm:cxn modelId="{56BF989C-6FC7-425D-8C26-0E3503519AFD}" type="presOf" srcId="{D5A75C91-5949-4A41-A2EF-DDBC68751864}" destId="{B4951B4C-D7B8-4DCE-B0C8-167751E0C625}" srcOrd="1" destOrd="0" presId="urn:microsoft.com/office/officeart/2009/3/layout/HorizontalOrganizationChart"/>
    <dgm:cxn modelId="{FA9E569E-851E-4874-BB91-F6387018F0A0}" type="presOf" srcId="{8B3AC705-C76D-4C74-A38F-6336285D8B78}" destId="{A7EA2889-694A-4924-A254-F489E51F2B89}" srcOrd="0" destOrd="0" presId="urn:microsoft.com/office/officeart/2009/3/layout/HorizontalOrganizationChart"/>
    <dgm:cxn modelId="{B70FF49F-2C20-48DC-AE8A-DAC81C4A2144}" type="presOf" srcId="{E825F68B-EC63-41B7-AF2D-BD09F7AB2B1F}" destId="{85B3C207-BF6F-406F-A4B3-2A1CB78F2CCA}" srcOrd="1" destOrd="0" presId="urn:microsoft.com/office/officeart/2009/3/layout/HorizontalOrganizationChart"/>
    <dgm:cxn modelId="{F08DE8A0-8C16-4E75-83A0-9DF4C7D5CC76}" srcId="{0873754E-E762-4266-966F-1F17F20ECAB4}" destId="{6B6D2483-9698-4B8D-A472-CF81BDF11FBD}" srcOrd="2" destOrd="0" parTransId="{680BBB0F-0E64-4AE3-94F1-3E6E3FB2CBA5}" sibTransId="{1E3A4A35-0C43-454B-B89F-95A7734778D6}"/>
    <dgm:cxn modelId="{59FC26AD-D07C-4AC8-A160-D6D221D4ADB6}" srcId="{6B6D2483-9698-4B8D-A472-CF81BDF11FBD}" destId="{CD148F82-7F27-4F74-8909-A5BCE02AF5BD}" srcOrd="0" destOrd="0" parTransId="{C2A5D062-E4CC-4A68-A24E-F956BED3BC14}" sibTransId="{D0509733-E731-4FC0-B4C1-A869D085E1CD}"/>
    <dgm:cxn modelId="{C93538AD-AA21-4D8B-95C4-0A41C56ECB88}" type="presOf" srcId="{0B05762A-FB31-43B2-B8B0-0C6FF5EAF60D}" destId="{C1CC221F-AA47-4430-BA6D-4780173376AE}" srcOrd="0" destOrd="0" presId="urn:microsoft.com/office/officeart/2009/3/layout/HorizontalOrganizationChart"/>
    <dgm:cxn modelId="{855652B0-F6CD-4669-8D1D-E07783F54EB3}" type="presOf" srcId="{D5A75C91-5949-4A41-A2EF-DDBC68751864}" destId="{093C3B84-30EA-4467-8CC5-2C22BDC61B0C}" srcOrd="0" destOrd="0" presId="urn:microsoft.com/office/officeart/2009/3/layout/HorizontalOrganizationChart"/>
    <dgm:cxn modelId="{657C21B1-3076-43AE-9FF1-99B07E28A79C}" srcId="{0873754E-E762-4266-966F-1F17F20ECAB4}" destId="{E825F68B-EC63-41B7-AF2D-BD09F7AB2B1F}" srcOrd="0" destOrd="0" parTransId="{02F89048-9878-4746-96AC-34E25EDC87AC}" sibTransId="{91198D4E-F947-44FB-B5E8-7A9749B364EA}"/>
    <dgm:cxn modelId="{1447B7B1-A2CF-4FC3-9905-8C2D11B8C0EF}" srcId="{0A422CDC-BA8A-4659-BA42-81ED53E77355}" destId="{9A756F87-3C7C-49F5-9183-0BAC91F54914}" srcOrd="0" destOrd="0" parTransId="{78D71177-A504-4DE8-A8E4-C0157EA384A9}" sibTransId="{C33F58DF-D692-4B1D-8142-EBCD2F123D4D}"/>
    <dgm:cxn modelId="{55AE29B2-51CA-45D5-BA42-9A3D907B3D75}" srcId="{D5A75C91-5949-4A41-A2EF-DDBC68751864}" destId="{ADA0A5D2-F4FF-4B52-A816-8C6CE48FDBAA}" srcOrd="2" destOrd="0" parTransId="{BB9ED072-2FF7-49E3-8947-0309F21214D1}" sibTransId="{B0730ADC-5785-449A-8378-E2D2CBDAB6DB}"/>
    <dgm:cxn modelId="{15EE21B4-5D65-4008-9BF5-426F9610FEE4}" type="presOf" srcId="{1B3A2BB0-68BE-4683-A16A-71AF7C173FA8}" destId="{3711A963-CBAA-43E9-94EC-7A713060E716}" srcOrd="0" destOrd="0" presId="urn:microsoft.com/office/officeart/2009/3/layout/HorizontalOrganizationChart"/>
    <dgm:cxn modelId="{2F5D36B4-F0E9-4EA9-85D8-F608DDE4D8F6}" type="presOf" srcId="{A33AD4D7-91ED-43B5-A29E-D4A381AB0267}" destId="{F91A4BB4-CC3F-4A6B-A773-083DE048F49F}" srcOrd="0" destOrd="0" presId="urn:microsoft.com/office/officeart/2009/3/layout/HorizontalOrganizationChart"/>
    <dgm:cxn modelId="{EF6733BA-B4F5-442B-8ACA-669D9AFDD6EC}" type="presOf" srcId="{BA7C0DBA-B225-46E5-BE94-9F4114F67A0D}" destId="{93B27FAA-E1BB-4CA8-9911-55531831F46E}" srcOrd="0" destOrd="0" presId="urn:microsoft.com/office/officeart/2009/3/layout/HorizontalOrganizationChart"/>
    <dgm:cxn modelId="{16911DBB-207D-4BCB-97D2-2D34790E7F33}" srcId="{D5A75C91-5949-4A41-A2EF-DDBC68751864}" destId="{0B05762A-FB31-43B2-B8B0-0C6FF5EAF60D}" srcOrd="1" destOrd="0" parTransId="{FCB38CC8-72C9-4C2E-BD1F-8B5ACA5523A3}" sibTransId="{0E2F4854-A1E9-4F1B-9028-D25117C82A65}"/>
    <dgm:cxn modelId="{5522E7BF-9ECA-41BC-99F2-0C045F061EA4}" type="presOf" srcId="{9A756F87-3C7C-49F5-9183-0BAC91F54914}" destId="{42A521F8-794B-4896-A325-756218D649DE}" srcOrd="1" destOrd="0" presId="urn:microsoft.com/office/officeart/2009/3/layout/HorizontalOrganizationChart"/>
    <dgm:cxn modelId="{5D43FEC5-ACD7-4EFB-9F85-59310C85EDC9}" type="presOf" srcId="{FCB38CC8-72C9-4C2E-BD1F-8B5ACA5523A3}" destId="{F1175A3E-1282-43FB-AF1A-CC041890E117}" srcOrd="0" destOrd="0" presId="urn:microsoft.com/office/officeart/2009/3/layout/HorizontalOrganizationChart"/>
    <dgm:cxn modelId="{760C74C9-9752-4123-BFCB-63009AE209AF}" type="presOf" srcId="{268B1379-43CB-47E9-9838-E65C77372F47}" destId="{F71452A8-D82D-44EF-867C-14853B754B7A}" srcOrd="1" destOrd="0" presId="urn:microsoft.com/office/officeart/2009/3/layout/HorizontalOrganizationChart"/>
    <dgm:cxn modelId="{7990C3CA-C51C-4B5D-9435-CB6B93A67F87}" type="presOf" srcId="{933BC59F-9CC6-415A-8647-DD2B60295C37}" destId="{C87B694E-11F7-418C-A067-EE0FC32D2ABB}" srcOrd="0" destOrd="0" presId="urn:microsoft.com/office/officeart/2009/3/layout/HorizontalOrganizationChart"/>
    <dgm:cxn modelId="{333575CE-3185-48FB-B631-C07EF3162D47}" srcId="{0873754E-E762-4266-966F-1F17F20ECAB4}" destId="{933BC59F-9CC6-415A-8647-DD2B60295C37}" srcOrd="1" destOrd="0" parTransId="{8DD113CA-5262-42AE-A25A-FB52074CDD2E}" sibTransId="{EA26FC91-36B1-4994-A543-8D482C654290}"/>
    <dgm:cxn modelId="{339DD2CE-108C-4146-A94F-FA7084D1772C}" type="presOf" srcId="{ADA0A5D2-F4FF-4B52-A816-8C6CE48FDBAA}" destId="{EE0BA7BA-02A8-42E2-BF34-E8EC239A0DF6}" srcOrd="0" destOrd="0" presId="urn:microsoft.com/office/officeart/2009/3/layout/HorizontalOrganizationChart"/>
    <dgm:cxn modelId="{40359DEF-1DBC-4C7C-8687-CD9B936B68E8}" type="presOf" srcId="{D8384A7A-391E-4A37-BC61-56C2C4079651}" destId="{612CDF92-973D-4274-BAAB-E34AD5401FE8}" srcOrd="0" destOrd="0" presId="urn:microsoft.com/office/officeart/2009/3/layout/HorizontalOrganizationChart"/>
    <dgm:cxn modelId="{B6AF76F7-2B14-42E7-8D3B-A543924BECBA}" type="presOf" srcId="{6B6D2483-9698-4B8D-A472-CF81BDF11FBD}" destId="{18DF2EA2-0C5B-47F3-AD02-038FEE54B50D}" srcOrd="0" destOrd="0" presId="urn:microsoft.com/office/officeart/2009/3/layout/HorizontalOrganizationChart"/>
    <dgm:cxn modelId="{A8895AF8-160F-479A-A78B-F597A552BA3E}" type="presOf" srcId="{86231ABE-6D16-4410-8D1D-821E4E6977DF}" destId="{F8EE43CA-D2D8-4E8C-9B7D-1C14A9261B73}" srcOrd="1" destOrd="0" presId="urn:microsoft.com/office/officeart/2009/3/layout/HorizontalOrganizationChart"/>
    <dgm:cxn modelId="{B2EE27FE-4584-4A2E-8F5C-B79CFD6ABDB3}" type="presOf" srcId="{6B6D2483-9698-4B8D-A472-CF81BDF11FBD}" destId="{33E021EE-76A9-4670-A55B-A1743AB22528}" srcOrd="1" destOrd="0" presId="urn:microsoft.com/office/officeart/2009/3/layout/HorizontalOrganizationChart"/>
    <dgm:cxn modelId="{F9BAB367-5645-4021-9EB0-2A81971A84E9}" type="presParOf" srcId="{D64F53C9-1C7D-400E-AD46-A2FBF44072F2}" destId="{75F1C548-172E-4755-8A6B-8167ADC6BDEF}" srcOrd="0" destOrd="0" presId="urn:microsoft.com/office/officeart/2009/3/layout/HorizontalOrganizationChart"/>
    <dgm:cxn modelId="{36D54DFA-EB30-47AB-822A-CEF3E234FBCD}" type="presParOf" srcId="{75F1C548-172E-4755-8A6B-8167ADC6BDEF}" destId="{9EB5A642-D957-41BF-95B1-1E78C34EFF63}" srcOrd="0" destOrd="0" presId="urn:microsoft.com/office/officeart/2009/3/layout/HorizontalOrganizationChart"/>
    <dgm:cxn modelId="{43C5C5A3-FB79-4B15-80D6-5E1314DF56D0}" type="presParOf" srcId="{9EB5A642-D957-41BF-95B1-1E78C34EFF63}" destId="{658972FE-66AF-43CD-8080-573D79ABF758}" srcOrd="0" destOrd="0" presId="urn:microsoft.com/office/officeart/2009/3/layout/HorizontalOrganizationChart"/>
    <dgm:cxn modelId="{60D26BC3-1E52-4A4A-8C23-B3AD4FAA4BDF}" type="presParOf" srcId="{9EB5A642-D957-41BF-95B1-1E78C34EFF63}" destId="{85B3C207-BF6F-406F-A4B3-2A1CB78F2CCA}" srcOrd="1" destOrd="0" presId="urn:microsoft.com/office/officeart/2009/3/layout/HorizontalOrganizationChart"/>
    <dgm:cxn modelId="{7545C55A-5989-4DE9-8C56-818374493FDC}" type="presParOf" srcId="{75F1C548-172E-4755-8A6B-8167ADC6BDEF}" destId="{5B25774F-7A80-4B25-B783-99CBD35DA320}" srcOrd="1" destOrd="0" presId="urn:microsoft.com/office/officeart/2009/3/layout/HorizontalOrganizationChart"/>
    <dgm:cxn modelId="{0331244D-C2C9-4034-B83F-8EED14040D82}" type="presParOf" srcId="{5B25774F-7A80-4B25-B783-99CBD35DA320}" destId="{3711A963-CBAA-43E9-94EC-7A713060E716}" srcOrd="0" destOrd="0" presId="urn:microsoft.com/office/officeart/2009/3/layout/HorizontalOrganizationChart"/>
    <dgm:cxn modelId="{76028D60-100D-4ADF-B834-4C2C2932BE10}" type="presParOf" srcId="{5B25774F-7A80-4B25-B783-99CBD35DA320}" destId="{89441092-2872-4DA6-A466-A88FBC00CCF4}" srcOrd="1" destOrd="0" presId="urn:microsoft.com/office/officeart/2009/3/layout/HorizontalOrganizationChart"/>
    <dgm:cxn modelId="{6FFC44D5-9950-4131-AB97-9696A313CFB6}" type="presParOf" srcId="{89441092-2872-4DA6-A466-A88FBC00CCF4}" destId="{5828EEB5-36A9-4DAE-AB5C-CB7AD87E4785}" srcOrd="0" destOrd="0" presId="urn:microsoft.com/office/officeart/2009/3/layout/HorizontalOrganizationChart"/>
    <dgm:cxn modelId="{40E53E9E-9484-4F63-BE94-C6EA7DBBC828}" type="presParOf" srcId="{5828EEB5-36A9-4DAE-AB5C-CB7AD87E4785}" destId="{2211407F-2103-44C0-9095-4DFD0B3D928A}" srcOrd="0" destOrd="0" presId="urn:microsoft.com/office/officeart/2009/3/layout/HorizontalOrganizationChart"/>
    <dgm:cxn modelId="{3D8B4276-E976-402A-81F4-CA0F2A6D7755}" type="presParOf" srcId="{5828EEB5-36A9-4DAE-AB5C-CB7AD87E4785}" destId="{F8EE43CA-D2D8-4E8C-9B7D-1C14A9261B73}" srcOrd="1" destOrd="0" presId="urn:microsoft.com/office/officeart/2009/3/layout/HorizontalOrganizationChart"/>
    <dgm:cxn modelId="{EA4EAABF-1A34-4B67-A987-DED91FA325A4}" type="presParOf" srcId="{89441092-2872-4DA6-A466-A88FBC00CCF4}" destId="{DF25D859-BB69-43B0-BD88-FB420AE64477}" srcOrd="1" destOrd="0" presId="urn:microsoft.com/office/officeart/2009/3/layout/HorizontalOrganizationChart"/>
    <dgm:cxn modelId="{3AFE251D-242F-4241-B51F-402D51938865}" type="presParOf" srcId="{89441092-2872-4DA6-A466-A88FBC00CCF4}" destId="{00135988-4190-406D-8014-7A94812EB667}" srcOrd="2" destOrd="0" presId="urn:microsoft.com/office/officeart/2009/3/layout/HorizontalOrganizationChart"/>
    <dgm:cxn modelId="{64026B95-CD05-48FB-B153-BF4D250997A0}" type="presParOf" srcId="{75F1C548-172E-4755-8A6B-8167ADC6BDEF}" destId="{7A6E35F8-3B11-41B0-8327-2F418AD1A5E1}" srcOrd="2" destOrd="0" presId="urn:microsoft.com/office/officeart/2009/3/layout/HorizontalOrganizationChart"/>
    <dgm:cxn modelId="{E8293C6A-0400-4277-8B7B-BEB42B20D8CD}" type="presParOf" srcId="{D64F53C9-1C7D-400E-AD46-A2FBF44072F2}" destId="{75E95C09-A0DA-48D5-B250-27E3F3C076B5}" srcOrd="1" destOrd="0" presId="urn:microsoft.com/office/officeart/2009/3/layout/HorizontalOrganizationChart"/>
    <dgm:cxn modelId="{F79D9633-35DD-469B-8051-D0AADDFFD309}" type="presParOf" srcId="{75E95C09-A0DA-48D5-B250-27E3F3C076B5}" destId="{80046C80-17F9-4D30-956A-2E02F7547685}" srcOrd="0" destOrd="0" presId="urn:microsoft.com/office/officeart/2009/3/layout/HorizontalOrganizationChart"/>
    <dgm:cxn modelId="{923E42BF-AC96-4FAE-9A2B-D235304AF696}" type="presParOf" srcId="{80046C80-17F9-4D30-956A-2E02F7547685}" destId="{C87B694E-11F7-418C-A067-EE0FC32D2ABB}" srcOrd="0" destOrd="0" presId="urn:microsoft.com/office/officeart/2009/3/layout/HorizontalOrganizationChart"/>
    <dgm:cxn modelId="{14931FDD-58C1-4BAB-8044-43343280F67A}" type="presParOf" srcId="{80046C80-17F9-4D30-956A-2E02F7547685}" destId="{5C997174-402D-4E9E-8239-FA6E3CF0D970}" srcOrd="1" destOrd="0" presId="urn:microsoft.com/office/officeart/2009/3/layout/HorizontalOrganizationChart"/>
    <dgm:cxn modelId="{FA68EDC1-E8B4-427F-8FD6-8D76299C4B01}" type="presParOf" srcId="{75E95C09-A0DA-48D5-B250-27E3F3C076B5}" destId="{4D0ACC1D-C3F3-4ADF-9CD7-3B08FC99713B}" srcOrd="1" destOrd="0" presId="urn:microsoft.com/office/officeart/2009/3/layout/HorizontalOrganizationChart"/>
    <dgm:cxn modelId="{18F2E36F-169E-43EC-A961-396BE4B93925}" type="presParOf" srcId="{4D0ACC1D-C3F3-4ADF-9CD7-3B08FC99713B}" destId="{F91A4BB4-CC3F-4A6B-A773-083DE048F49F}" srcOrd="0" destOrd="0" presId="urn:microsoft.com/office/officeart/2009/3/layout/HorizontalOrganizationChart"/>
    <dgm:cxn modelId="{F37D0D5C-027C-4941-B350-3CEFF89DD7CD}" type="presParOf" srcId="{4D0ACC1D-C3F3-4ADF-9CD7-3B08FC99713B}" destId="{47E64695-800C-449D-95E8-083BA43C683E}" srcOrd="1" destOrd="0" presId="urn:microsoft.com/office/officeart/2009/3/layout/HorizontalOrganizationChart"/>
    <dgm:cxn modelId="{7AD19508-B2E1-4CC1-AB2C-35218144B305}" type="presParOf" srcId="{47E64695-800C-449D-95E8-083BA43C683E}" destId="{E2B48EE6-4BBC-469C-A792-32862DC6D020}" srcOrd="0" destOrd="0" presId="urn:microsoft.com/office/officeart/2009/3/layout/HorizontalOrganizationChart"/>
    <dgm:cxn modelId="{CFA2064D-DA93-48AB-85C2-F487A7A26F2C}" type="presParOf" srcId="{E2B48EE6-4BBC-469C-A792-32862DC6D020}" destId="{612CDF92-973D-4274-BAAB-E34AD5401FE8}" srcOrd="0" destOrd="0" presId="urn:microsoft.com/office/officeart/2009/3/layout/HorizontalOrganizationChart"/>
    <dgm:cxn modelId="{710C2FE3-96D0-47F7-9F71-398C06057BE9}" type="presParOf" srcId="{E2B48EE6-4BBC-469C-A792-32862DC6D020}" destId="{B9A4E18E-39D8-45EA-9D1B-036C3460AEA2}" srcOrd="1" destOrd="0" presId="urn:microsoft.com/office/officeart/2009/3/layout/HorizontalOrganizationChart"/>
    <dgm:cxn modelId="{A82F127D-3E19-4D75-80B0-38ACF0A006D3}" type="presParOf" srcId="{47E64695-800C-449D-95E8-083BA43C683E}" destId="{924CD07E-BCC4-4255-A9CF-0FC7828F76FF}" srcOrd="1" destOrd="0" presId="urn:microsoft.com/office/officeart/2009/3/layout/HorizontalOrganizationChart"/>
    <dgm:cxn modelId="{3797A3DD-6EE5-4398-AB64-520EE8D351CB}" type="presParOf" srcId="{47E64695-800C-449D-95E8-083BA43C683E}" destId="{22C44533-3B56-4520-AF8D-0F65AE4E7F75}" srcOrd="2" destOrd="0" presId="urn:microsoft.com/office/officeart/2009/3/layout/HorizontalOrganizationChart"/>
    <dgm:cxn modelId="{635E1366-D1F4-4EB0-81D0-12581588A887}" type="presParOf" srcId="{75E95C09-A0DA-48D5-B250-27E3F3C076B5}" destId="{32E53E4C-0357-484D-9232-82E89F6B9A97}" srcOrd="2" destOrd="0" presId="urn:microsoft.com/office/officeart/2009/3/layout/HorizontalOrganizationChart"/>
    <dgm:cxn modelId="{AB242E05-7291-4DC3-9D05-1D6F205883A3}" type="presParOf" srcId="{D64F53C9-1C7D-400E-AD46-A2FBF44072F2}" destId="{F6501A20-B3D0-482B-8DFB-BC1A37F06E46}" srcOrd="2" destOrd="0" presId="urn:microsoft.com/office/officeart/2009/3/layout/HorizontalOrganizationChart"/>
    <dgm:cxn modelId="{6BF1DA33-90D4-487B-B7F8-F57600452C48}" type="presParOf" srcId="{F6501A20-B3D0-482B-8DFB-BC1A37F06E46}" destId="{9DCF24C9-8D47-4B23-8724-AE7228099579}" srcOrd="0" destOrd="0" presId="urn:microsoft.com/office/officeart/2009/3/layout/HorizontalOrganizationChart"/>
    <dgm:cxn modelId="{3A010870-5D3A-453F-89B0-30401841BDF0}" type="presParOf" srcId="{9DCF24C9-8D47-4B23-8724-AE7228099579}" destId="{18DF2EA2-0C5B-47F3-AD02-038FEE54B50D}" srcOrd="0" destOrd="0" presId="urn:microsoft.com/office/officeart/2009/3/layout/HorizontalOrganizationChart"/>
    <dgm:cxn modelId="{CF029733-D366-459E-8FB3-135769653F10}" type="presParOf" srcId="{9DCF24C9-8D47-4B23-8724-AE7228099579}" destId="{33E021EE-76A9-4670-A55B-A1743AB22528}" srcOrd="1" destOrd="0" presId="urn:microsoft.com/office/officeart/2009/3/layout/HorizontalOrganizationChart"/>
    <dgm:cxn modelId="{E40DDFCF-83A4-4622-B233-2450B49C2890}" type="presParOf" srcId="{F6501A20-B3D0-482B-8DFB-BC1A37F06E46}" destId="{C3347D7D-D9C6-406B-B9CC-8CDEAD514C3A}" srcOrd="1" destOrd="0" presId="urn:microsoft.com/office/officeart/2009/3/layout/HorizontalOrganizationChart"/>
    <dgm:cxn modelId="{BB2E9994-B306-478C-A7DD-ABB9B5DD7E55}" type="presParOf" srcId="{C3347D7D-D9C6-406B-B9CC-8CDEAD514C3A}" destId="{A3324BE9-850B-415B-9871-FBF3A4C8EA06}" srcOrd="0" destOrd="0" presId="urn:microsoft.com/office/officeart/2009/3/layout/HorizontalOrganizationChart"/>
    <dgm:cxn modelId="{AE04D104-9CDC-4DD4-B1F8-32B85D355417}" type="presParOf" srcId="{C3347D7D-D9C6-406B-B9CC-8CDEAD514C3A}" destId="{C74FBB21-B5E3-496B-8A17-AEF4F92242B8}" srcOrd="1" destOrd="0" presId="urn:microsoft.com/office/officeart/2009/3/layout/HorizontalOrganizationChart"/>
    <dgm:cxn modelId="{8D98B370-169B-418A-BD5E-D35A68623323}" type="presParOf" srcId="{C74FBB21-B5E3-496B-8A17-AEF4F92242B8}" destId="{6BC7D240-AFB2-40D1-A01C-BD40CF624499}" srcOrd="0" destOrd="0" presId="urn:microsoft.com/office/officeart/2009/3/layout/HorizontalOrganizationChart"/>
    <dgm:cxn modelId="{9C1E6D51-2187-4934-AA99-6BDC6446764C}" type="presParOf" srcId="{6BC7D240-AFB2-40D1-A01C-BD40CF624499}" destId="{62C70DB0-1EEB-46B8-B9BC-CFAC1EEB4C0C}" srcOrd="0" destOrd="0" presId="urn:microsoft.com/office/officeart/2009/3/layout/HorizontalOrganizationChart"/>
    <dgm:cxn modelId="{2D938AB7-39E5-478E-A939-00FCA6A95279}" type="presParOf" srcId="{6BC7D240-AFB2-40D1-A01C-BD40CF624499}" destId="{075C2B7A-B007-4732-8CC7-4DACBA0124EA}" srcOrd="1" destOrd="0" presId="urn:microsoft.com/office/officeart/2009/3/layout/HorizontalOrganizationChart"/>
    <dgm:cxn modelId="{CDDF2E71-62A7-43E3-AEA9-1EFFF8C2F9E9}" type="presParOf" srcId="{C74FBB21-B5E3-496B-8A17-AEF4F92242B8}" destId="{4151A1F5-281C-4C72-A174-4D0D90F0CF46}" srcOrd="1" destOrd="0" presId="urn:microsoft.com/office/officeart/2009/3/layout/HorizontalOrganizationChart"/>
    <dgm:cxn modelId="{FD26145D-66D2-4E83-9443-E2E3278C6947}" type="presParOf" srcId="{C74FBB21-B5E3-496B-8A17-AEF4F92242B8}" destId="{F03D8757-AA9C-4B1A-A983-C5761ECB0F1C}" srcOrd="2" destOrd="0" presId="urn:microsoft.com/office/officeart/2009/3/layout/HorizontalOrganizationChart"/>
    <dgm:cxn modelId="{5A6A3FEF-B1B1-41FD-AC38-E4ED50FEF312}" type="presParOf" srcId="{F6501A20-B3D0-482B-8DFB-BC1A37F06E46}" destId="{153F93AE-771A-4AA5-9893-901A65D867B2}" srcOrd="2" destOrd="0" presId="urn:microsoft.com/office/officeart/2009/3/layout/HorizontalOrganizationChart"/>
    <dgm:cxn modelId="{D659B14A-45F0-4CDE-A3E3-FD8EB91B6AED}" type="presParOf" srcId="{D64F53C9-1C7D-400E-AD46-A2FBF44072F2}" destId="{400C749C-FA3B-4513-A00C-C8C42ED763BC}" srcOrd="3" destOrd="0" presId="urn:microsoft.com/office/officeart/2009/3/layout/HorizontalOrganizationChart"/>
    <dgm:cxn modelId="{0E8FBEB7-D0EF-4BB9-8FB1-2DFA1BDE05FF}" type="presParOf" srcId="{400C749C-FA3B-4513-A00C-C8C42ED763BC}" destId="{BAE1CE9E-858E-4E19-B218-090C6BD6978F}" srcOrd="0" destOrd="0" presId="urn:microsoft.com/office/officeart/2009/3/layout/HorizontalOrganizationChart"/>
    <dgm:cxn modelId="{4F36EE79-0745-453A-9053-61D77D0FF32B}" type="presParOf" srcId="{BAE1CE9E-858E-4E19-B218-090C6BD6978F}" destId="{A7EA2889-694A-4924-A254-F489E51F2B89}" srcOrd="0" destOrd="0" presId="urn:microsoft.com/office/officeart/2009/3/layout/HorizontalOrganizationChart"/>
    <dgm:cxn modelId="{F61B1657-9AC8-4673-8F04-97F772A2E7CE}" type="presParOf" srcId="{BAE1CE9E-858E-4E19-B218-090C6BD6978F}" destId="{BEB1EA0D-AC0B-4144-8D44-680C276B2127}" srcOrd="1" destOrd="0" presId="urn:microsoft.com/office/officeart/2009/3/layout/HorizontalOrganizationChart"/>
    <dgm:cxn modelId="{5BB7784E-52AE-4A55-B4AE-007E0935592A}" type="presParOf" srcId="{400C749C-FA3B-4513-A00C-C8C42ED763BC}" destId="{C0062580-716A-48DA-9E66-F6B1E059C05A}" srcOrd="1" destOrd="0" presId="urn:microsoft.com/office/officeart/2009/3/layout/HorizontalOrganizationChart"/>
    <dgm:cxn modelId="{F4CD706E-B802-4CDC-854A-6780FB0BD3F0}" type="presParOf" srcId="{400C749C-FA3B-4513-A00C-C8C42ED763BC}" destId="{45D275AD-FCB9-41B9-AD42-3E3E42ADC913}" srcOrd="2" destOrd="0" presId="urn:microsoft.com/office/officeart/2009/3/layout/HorizontalOrganizationChart"/>
    <dgm:cxn modelId="{12BD9A4F-8715-4488-98F2-86E23079BE2A}" type="presParOf" srcId="{D64F53C9-1C7D-400E-AD46-A2FBF44072F2}" destId="{D1939693-E2EC-42E2-BA69-79D970D1446B}" srcOrd="4" destOrd="0" presId="urn:microsoft.com/office/officeart/2009/3/layout/HorizontalOrganizationChart"/>
    <dgm:cxn modelId="{F62B78CE-C507-4B37-96FC-C66A7D9D6DF7}" type="presParOf" srcId="{D1939693-E2EC-42E2-BA69-79D970D1446B}" destId="{6D282070-188A-4846-8A78-C8EDC367611A}" srcOrd="0" destOrd="0" presId="urn:microsoft.com/office/officeart/2009/3/layout/HorizontalOrganizationChart"/>
    <dgm:cxn modelId="{776921A1-ADD8-406F-8975-5BD060226457}" type="presParOf" srcId="{6D282070-188A-4846-8A78-C8EDC367611A}" destId="{7AA455D0-C682-45D7-8FA0-351567EB3F0D}" srcOrd="0" destOrd="0" presId="urn:microsoft.com/office/officeart/2009/3/layout/HorizontalOrganizationChart"/>
    <dgm:cxn modelId="{44A9394E-172A-466C-ADCA-5677D791539A}" type="presParOf" srcId="{6D282070-188A-4846-8A78-C8EDC367611A}" destId="{7B57EDBD-1F09-4274-891F-7C4843B72677}" srcOrd="1" destOrd="0" presId="urn:microsoft.com/office/officeart/2009/3/layout/HorizontalOrganizationChart"/>
    <dgm:cxn modelId="{4B37B408-91D5-49A0-A763-DFE8C409BF0A}" type="presParOf" srcId="{D1939693-E2EC-42E2-BA69-79D970D1446B}" destId="{4E8258D9-904F-4828-B552-8E9364FCB6B1}" srcOrd="1" destOrd="0" presId="urn:microsoft.com/office/officeart/2009/3/layout/HorizontalOrganizationChart"/>
    <dgm:cxn modelId="{9F96B671-7906-4E3F-9102-A34BD5B5958D}" type="presParOf" srcId="{4E8258D9-904F-4828-B552-8E9364FCB6B1}" destId="{868658D4-5F28-46EE-8114-CF4D498EEA0B}" srcOrd="0" destOrd="0" presId="urn:microsoft.com/office/officeart/2009/3/layout/HorizontalOrganizationChart"/>
    <dgm:cxn modelId="{764674BC-A623-4DC7-8A07-5B74601605EE}" type="presParOf" srcId="{4E8258D9-904F-4828-B552-8E9364FCB6B1}" destId="{36C50269-5C57-4470-A7FA-304723D0B56D}" srcOrd="1" destOrd="0" presId="urn:microsoft.com/office/officeart/2009/3/layout/HorizontalOrganizationChart"/>
    <dgm:cxn modelId="{7A023B2A-75B4-4115-A582-9D2D94AAB88D}" type="presParOf" srcId="{36C50269-5C57-4470-A7FA-304723D0B56D}" destId="{CB37158E-E130-4F27-822B-1D5C74038129}" srcOrd="0" destOrd="0" presId="urn:microsoft.com/office/officeart/2009/3/layout/HorizontalOrganizationChart"/>
    <dgm:cxn modelId="{FC2B3730-6953-4A45-BB8F-AE945DE3FD51}" type="presParOf" srcId="{CB37158E-E130-4F27-822B-1D5C74038129}" destId="{093C3B84-30EA-4467-8CC5-2C22BDC61B0C}" srcOrd="0" destOrd="0" presId="urn:microsoft.com/office/officeart/2009/3/layout/HorizontalOrganizationChart"/>
    <dgm:cxn modelId="{49C09326-91AA-4AC9-8408-21FF0A344F8B}" type="presParOf" srcId="{CB37158E-E130-4F27-822B-1D5C74038129}" destId="{B4951B4C-D7B8-4DCE-B0C8-167751E0C625}" srcOrd="1" destOrd="0" presId="urn:microsoft.com/office/officeart/2009/3/layout/HorizontalOrganizationChart"/>
    <dgm:cxn modelId="{37CA6051-4F19-44D6-9416-38FFDCD8981A}" type="presParOf" srcId="{36C50269-5C57-4470-A7FA-304723D0B56D}" destId="{7007BCF1-160A-43EE-9499-C5EA4E20109F}" srcOrd="1" destOrd="0" presId="urn:microsoft.com/office/officeart/2009/3/layout/HorizontalOrganizationChart"/>
    <dgm:cxn modelId="{DF145D1C-F5C4-4B44-A8C3-78FC38DC6FA5}" type="presParOf" srcId="{7007BCF1-160A-43EE-9499-C5EA4E20109F}" destId="{59642199-B9F5-4EA6-9E0C-4754AF633587}" srcOrd="0" destOrd="0" presId="urn:microsoft.com/office/officeart/2009/3/layout/HorizontalOrganizationChart"/>
    <dgm:cxn modelId="{F07EA5B8-ED65-4976-84D1-3345AC2CD497}" type="presParOf" srcId="{7007BCF1-160A-43EE-9499-C5EA4E20109F}" destId="{54EFB25C-BD98-4529-B74B-DFA1305F7CCB}" srcOrd="1" destOrd="0" presId="urn:microsoft.com/office/officeart/2009/3/layout/HorizontalOrganizationChart"/>
    <dgm:cxn modelId="{2D224A64-C55B-4A3E-A852-BA6EBA142F96}" type="presParOf" srcId="{54EFB25C-BD98-4529-B74B-DFA1305F7CCB}" destId="{51B817EF-F21F-49DF-9588-BDD4EE2633AE}" srcOrd="0" destOrd="0" presId="urn:microsoft.com/office/officeart/2009/3/layout/HorizontalOrganizationChart"/>
    <dgm:cxn modelId="{D145C565-8CEB-49BF-847F-565A77F069A5}" type="presParOf" srcId="{51B817EF-F21F-49DF-9588-BDD4EE2633AE}" destId="{1A4D7E1B-6E26-48BA-9F64-E819D00D5464}" srcOrd="0" destOrd="0" presId="urn:microsoft.com/office/officeart/2009/3/layout/HorizontalOrganizationChart"/>
    <dgm:cxn modelId="{D8A3D3D9-10BE-4903-862A-3D19F69D47AB}" type="presParOf" srcId="{51B817EF-F21F-49DF-9588-BDD4EE2633AE}" destId="{13F3D7A0-DA0D-4A01-9C03-2952B5EED0EF}" srcOrd="1" destOrd="0" presId="urn:microsoft.com/office/officeart/2009/3/layout/HorizontalOrganizationChart"/>
    <dgm:cxn modelId="{A68A6F19-4964-4649-BA02-EBC41C4C00D6}" type="presParOf" srcId="{54EFB25C-BD98-4529-B74B-DFA1305F7CCB}" destId="{7E6075C5-BD0F-4D9A-96FA-F0D3477721D1}" srcOrd="1" destOrd="0" presId="urn:microsoft.com/office/officeart/2009/3/layout/HorizontalOrganizationChart"/>
    <dgm:cxn modelId="{F7492674-5182-4453-BC95-CFB569F406F3}" type="presParOf" srcId="{7E6075C5-BD0F-4D9A-96FA-F0D3477721D1}" destId="{0B86A9D8-FE58-4436-91EC-42710E15AF47}" srcOrd="0" destOrd="0" presId="urn:microsoft.com/office/officeart/2009/3/layout/HorizontalOrganizationChart"/>
    <dgm:cxn modelId="{9D7B4524-D298-437C-9546-CF97AD1F7CB6}" type="presParOf" srcId="{7E6075C5-BD0F-4D9A-96FA-F0D3477721D1}" destId="{5C3EDE31-CFDF-48A3-B97F-87043A745795}" srcOrd="1" destOrd="0" presId="urn:microsoft.com/office/officeart/2009/3/layout/HorizontalOrganizationChart"/>
    <dgm:cxn modelId="{84C15E8D-17E8-47D5-92B6-1796F1490CFD}" type="presParOf" srcId="{5C3EDE31-CFDF-48A3-B97F-87043A745795}" destId="{C3319884-2A8C-4725-B5C8-27719523001A}" srcOrd="0" destOrd="0" presId="urn:microsoft.com/office/officeart/2009/3/layout/HorizontalOrganizationChart"/>
    <dgm:cxn modelId="{511B830D-2212-462B-839C-D6EAEFF24649}" type="presParOf" srcId="{C3319884-2A8C-4725-B5C8-27719523001A}" destId="{811AEA37-520C-4ECE-85E6-A17B4684DD07}" srcOrd="0" destOrd="0" presId="urn:microsoft.com/office/officeart/2009/3/layout/HorizontalOrganizationChart"/>
    <dgm:cxn modelId="{C9AF6622-7E53-4EC4-9FF2-AD73B59CDAA9}" type="presParOf" srcId="{C3319884-2A8C-4725-B5C8-27719523001A}" destId="{42A521F8-794B-4896-A325-756218D649DE}" srcOrd="1" destOrd="0" presId="urn:microsoft.com/office/officeart/2009/3/layout/HorizontalOrganizationChart"/>
    <dgm:cxn modelId="{32632CD3-98FC-4CD1-9BB9-10C8F79C721C}" type="presParOf" srcId="{5C3EDE31-CFDF-48A3-B97F-87043A745795}" destId="{065544B6-86BA-436D-97E4-76BE41F372E3}" srcOrd="1" destOrd="0" presId="urn:microsoft.com/office/officeart/2009/3/layout/HorizontalOrganizationChart"/>
    <dgm:cxn modelId="{679A7748-A082-4F0B-ABE3-706EA8AF2CF4}" type="presParOf" srcId="{5C3EDE31-CFDF-48A3-B97F-87043A745795}" destId="{1DE559E1-E14C-42F3-A0DA-8E784B78425B}" srcOrd="2" destOrd="0" presId="urn:microsoft.com/office/officeart/2009/3/layout/HorizontalOrganizationChart"/>
    <dgm:cxn modelId="{DF59A565-8502-4864-ABE5-90677E6A92F4}" type="presParOf" srcId="{54EFB25C-BD98-4529-B74B-DFA1305F7CCB}" destId="{FD64435C-A890-458E-97CC-F1248A6DA98C}" srcOrd="2" destOrd="0" presId="urn:microsoft.com/office/officeart/2009/3/layout/HorizontalOrganizationChart"/>
    <dgm:cxn modelId="{7A22A003-07F4-4767-A03B-4A941E10E5EC}" type="presParOf" srcId="{7007BCF1-160A-43EE-9499-C5EA4E20109F}" destId="{F1175A3E-1282-43FB-AF1A-CC041890E117}" srcOrd="2" destOrd="0" presId="urn:microsoft.com/office/officeart/2009/3/layout/HorizontalOrganizationChart"/>
    <dgm:cxn modelId="{B4E3231E-FC4C-4015-A803-0646790CFEC4}" type="presParOf" srcId="{7007BCF1-160A-43EE-9499-C5EA4E20109F}" destId="{B6A8C6CB-D896-4AD5-A4A4-4F1BABA05221}" srcOrd="3" destOrd="0" presId="urn:microsoft.com/office/officeart/2009/3/layout/HorizontalOrganizationChart"/>
    <dgm:cxn modelId="{74B40152-DC6C-4463-8656-30B9871C6E70}" type="presParOf" srcId="{B6A8C6CB-D896-4AD5-A4A4-4F1BABA05221}" destId="{8761B6FA-3C9A-4A5A-8BCF-62491897DB77}" srcOrd="0" destOrd="0" presId="urn:microsoft.com/office/officeart/2009/3/layout/HorizontalOrganizationChart"/>
    <dgm:cxn modelId="{4DA049AE-59F3-4464-943B-0CD937AE2165}" type="presParOf" srcId="{8761B6FA-3C9A-4A5A-8BCF-62491897DB77}" destId="{C1CC221F-AA47-4430-BA6D-4780173376AE}" srcOrd="0" destOrd="0" presId="urn:microsoft.com/office/officeart/2009/3/layout/HorizontalOrganizationChart"/>
    <dgm:cxn modelId="{5DA58E17-AAD7-4D0D-A351-09BF6BB5158D}" type="presParOf" srcId="{8761B6FA-3C9A-4A5A-8BCF-62491897DB77}" destId="{58D9FAB1-FB81-4EF5-9A79-F1FF2A28BCE1}" srcOrd="1" destOrd="0" presId="urn:microsoft.com/office/officeart/2009/3/layout/HorizontalOrganizationChart"/>
    <dgm:cxn modelId="{C7A5026A-92D0-4928-A7DE-D27C9EAA1A34}" type="presParOf" srcId="{B6A8C6CB-D896-4AD5-A4A4-4F1BABA05221}" destId="{F83F9A02-E142-4902-9BE0-673F6B652752}" srcOrd="1" destOrd="0" presId="urn:microsoft.com/office/officeart/2009/3/layout/HorizontalOrganizationChart"/>
    <dgm:cxn modelId="{6A6E7681-ED1E-4174-9EDC-F524CF0CDA85}" type="presParOf" srcId="{F83F9A02-E142-4902-9BE0-673F6B652752}" destId="{93B27FAA-E1BB-4CA8-9911-55531831F46E}" srcOrd="0" destOrd="0" presId="urn:microsoft.com/office/officeart/2009/3/layout/HorizontalOrganizationChart"/>
    <dgm:cxn modelId="{A31C2316-EE84-4414-829C-EF70A8DD4C85}" type="presParOf" srcId="{F83F9A02-E142-4902-9BE0-673F6B652752}" destId="{86953490-F013-45D9-81A5-160170D48A18}" srcOrd="1" destOrd="0" presId="urn:microsoft.com/office/officeart/2009/3/layout/HorizontalOrganizationChart"/>
    <dgm:cxn modelId="{C37273BB-C8C7-4145-B84E-A551132D6DF0}" type="presParOf" srcId="{86953490-F013-45D9-81A5-160170D48A18}" destId="{783D8AB8-1EF6-44D5-857E-3751B4DAD49A}" srcOrd="0" destOrd="0" presId="urn:microsoft.com/office/officeart/2009/3/layout/HorizontalOrganizationChart"/>
    <dgm:cxn modelId="{2544F798-B9C3-43D8-859D-1FEC7D0F1677}" type="presParOf" srcId="{783D8AB8-1EF6-44D5-857E-3751B4DAD49A}" destId="{A19933CA-8F30-4840-944E-148C776708B2}" srcOrd="0" destOrd="0" presId="urn:microsoft.com/office/officeart/2009/3/layout/HorizontalOrganizationChart"/>
    <dgm:cxn modelId="{70D79735-5E03-41CF-9ED8-9A3825C3A041}" type="presParOf" srcId="{783D8AB8-1EF6-44D5-857E-3751B4DAD49A}" destId="{F71452A8-D82D-44EF-867C-14853B754B7A}" srcOrd="1" destOrd="0" presId="urn:microsoft.com/office/officeart/2009/3/layout/HorizontalOrganizationChart"/>
    <dgm:cxn modelId="{04F45986-5705-48D1-BEC1-6F39BB5488B4}" type="presParOf" srcId="{86953490-F013-45D9-81A5-160170D48A18}" destId="{ED6EF92A-DE58-4E0A-B7D7-AC4126672009}" srcOrd="1" destOrd="0" presId="urn:microsoft.com/office/officeart/2009/3/layout/HorizontalOrganizationChart"/>
    <dgm:cxn modelId="{CD16205C-9FA1-48C5-8549-56885BB1AF28}" type="presParOf" srcId="{86953490-F013-45D9-81A5-160170D48A18}" destId="{590E7352-D9E2-4952-8F3C-7C3B53829019}" srcOrd="2" destOrd="0" presId="urn:microsoft.com/office/officeart/2009/3/layout/HorizontalOrganizationChart"/>
    <dgm:cxn modelId="{B40C4EC1-2744-460B-B8A5-7765332F4CDA}" type="presParOf" srcId="{B6A8C6CB-D896-4AD5-A4A4-4F1BABA05221}" destId="{B78308C7-B479-4C30-ADDA-52FB656AF299}" srcOrd="2" destOrd="0" presId="urn:microsoft.com/office/officeart/2009/3/layout/HorizontalOrganizationChart"/>
    <dgm:cxn modelId="{85D80C30-017F-487E-B8BC-0D60042A8DCA}" type="presParOf" srcId="{7007BCF1-160A-43EE-9499-C5EA4E20109F}" destId="{849A6248-44BD-4377-B4DF-822448B73486}" srcOrd="4" destOrd="0" presId="urn:microsoft.com/office/officeart/2009/3/layout/HorizontalOrganizationChart"/>
    <dgm:cxn modelId="{2137FAD1-9B4C-4199-AD1A-1AD5ED6C019B}" type="presParOf" srcId="{7007BCF1-160A-43EE-9499-C5EA4E20109F}" destId="{6D8B4AD4-FCB3-474D-A332-CE8CE812C786}" srcOrd="5" destOrd="0" presId="urn:microsoft.com/office/officeart/2009/3/layout/HorizontalOrganizationChart"/>
    <dgm:cxn modelId="{11631D77-953A-448E-BAD1-FA4B194513D3}" type="presParOf" srcId="{6D8B4AD4-FCB3-474D-A332-CE8CE812C786}" destId="{10934F9D-D268-4650-9E7A-7F89DDBB2EFC}" srcOrd="0" destOrd="0" presId="urn:microsoft.com/office/officeart/2009/3/layout/HorizontalOrganizationChart"/>
    <dgm:cxn modelId="{39336C3B-B60E-4CB3-8DC4-7B581000614D}" type="presParOf" srcId="{10934F9D-D268-4650-9E7A-7F89DDBB2EFC}" destId="{EE0BA7BA-02A8-42E2-BF34-E8EC239A0DF6}" srcOrd="0" destOrd="0" presId="urn:microsoft.com/office/officeart/2009/3/layout/HorizontalOrganizationChart"/>
    <dgm:cxn modelId="{5BC877B1-D246-4E47-83C3-233AEFB1B39E}" type="presParOf" srcId="{10934F9D-D268-4650-9E7A-7F89DDBB2EFC}" destId="{7BB2629B-FE37-456B-9617-EB93FBDB9991}" srcOrd="1" destOrd="0" presId="urn:microsoft.com/office/officeart/2009/3/layout/HorizontalOrganizationChart"/>
    <dgm:cxn modelId="{321DB2AA-9AB5-4D2A-B39C-398195727702}" type="presParOf" srcId="{6D8B4AD4-FCB3-474D-A332-CE8CE812C786}" destId="{FB83B8D0-2920-4254-8551-99A329497204}" srcOrd="1" destOrd="0" presId="urn:microsoft.com/office/officeart/2009/3/layout/HorizontalOrganizationChart"/>
    <dgm:cxn modelId="{892B4B0C-1678-4788-8311-3DC361EB1FE3}" type="presParOf" srcId="{6D8B4AD4-FCB3-474D-A332-CE8CE812C786}" destId="{DEFB4B71-8BD5-47ED-8054-278CABE67DC0}" srcOrd="2" destOrd="0" presId="urn:microsoft.com/office/officeart/2009/3/layout/HorizontalOrganizationChart"/>
    <dgm:cxn modelId="{DA2A6EE1-06B1-4F05-A247-029DDD41575A}" type="presParOf" srcId="{36C50269-5C57-4470-A7FA-304723D0B56D}" destId="{AD2C2378-762D-46B8-B93A-2353EBE27754}" srcOrd="2" destOrd="0" presId="urn:microsoft.com/office/officeart/2009/3/layout/HorizontalOrganizationChart"/>
    <dgm:cxn modelId="{F5D735A6-5420-420F-9BDA-67B4153D2372}" type="presParOf" srcId="{D1939693-E2EC-42E2-BA69-79D970D1446B}" destId="{A22E44EC-5753-48D9-8A58-674E838CD5B6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CEDA38-F600-42C3-AF5E-BFCD9CEA4BD3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nl-NL"/>
        </a:p>
      </dgm:t>
    </dgm:pt>
    <dgm:pt modelId="{47FEC766-EB00-4826-949A-38908DDDFCFF}">
      <dgm:prSet phldrT="[Tekst]"/>
      <dgm:spPr/>
      <dgm:t>
        <a:bodyPr/>
        <a:lstStyle/>
        <a:p>
          <a:r>
            <a:rPr lang="nl-NL" dirty="0"/>
            <a:t>OVERTREDING</a:t>
          </a:r>
        </a:p>
      </dgm:t>
    </dgm:pt>
    <dgm:pt modelId="{C4E1F5CE-1139-43A0-ADCF-C4D2CD36C17E}" type="parTrans" cxnId="{F099F7C5-AA80-4815-8E21-3D0DD034FAF6}">
      <dgm:prSet/>
      <dgm:spPr/>
      <dgm:t>
        <a:bodyPr/>
        <a:lstStyle/>
        <a:p>
          <a:endParaRPr lang="nl-NL"/>
        </a:p>
      </dgm:t>
    </dgm:pt>
    <dgm:pt modelId="{80D9B4E1-856F-4EDE-BF7B-C619912D7F79}" type="sibTrans" cxnId="{F099F7C5-AA80-4815-8E21-3D0DD034FAF6}">
      <dgm:prSet/>
      <dgm:spPr/>
      <dgm:t>
        <a:bodyPr/>
        <a:lstStyle/>
        <a:p>
          <a:r>
            <a:rPr lang="nl-NL" dirty="0"/>
            <a:t>Constatering</a:t>
          </a:r>
        </a:p>
      </dgm:t>
    </dgm:pt>
    <dgm:pt modelId="{4C29877F-A4CD-4112-B086-44017FAFFFF2}">
      <dgm:prSet phldrT="[Tekst]"/>
      <dgm:spPr/>
      <dgm:t>
        <a:bodyPr/>
        <a:lstStyle/>
        <a:p>
          <a:r>
            <a:rPr lang="nl-NL" dirty="0"/>
            <a:t>Bestuursrecht</a:t>
          </a:r>
        </a:p>
      </dgm:t>
    </dgm:pt>
    <dgm:pt modelId="{D98E7906-2C58-4ED3-ADFE-7F18664498CB}" type="parTrans" cxnId="{26E5CE7C-AF12-4B95-BE46-79A711B0FB8E}">
      <dgm:prSet/>
      <dgm:spPr/>
      <dgm:t>
        <a:bodyPr/>
        <a:lstStyle/>
        <a:p>
          <a:endParaRPr lang="nl-NL"/>
        </a:p>
      </dgm:t>
    </dgm:pt>
    <dgm:pt modelId="{2CD3BD83-4602-4333-8B66-6CD8420C51FC}" type="sibTrans" cxnId="{26E5CE7C-AF12-4B95-BE46-79A711B0FB8E}">
      <dgm:prSet/>
      <dgm:spPr/>
      <dgm:t>
        <a:bodyPr/>
        <a:lstStyle/>
        <a:p>
          <a:r>
            <a:rPr lang="nl-NL" dirty="0"/>
            <a:t>Toezichthouder</a:t>
          </a:r>
        </a:p>
      </dgm:t>
    </dgm:pt>
    <dgm:pt modelId="{BCEABD2E-FCCE-4DFE-A0B6-98ABF4B0F398}">
      <dgm:prSet phldrT="[Tekst]"/>
      <dgm:spPr/>
      <dgm:t>
        <a:bodyPr/>
        <a:lstStyle/>
        <a:p>
          <a:r>
            <a:rPr lang="nl-NL" dirty="0"/>
            <a:t>Strafrecht</a:t>
          </a:r>
        </a:p>
      </dgm:t>
    </dgm:pt>
    <dgm:pt modelId="{95C0C182-5040-4AF0-A753-26A9702C1334}" type="parTrans" cxnId="{2269F8A8-2500-49DE-A405-44C76F473E8E}">
      <dgm:prSet/>
      <dgm:spPr/>
      <dgm:t>
        <a:bodyPr/>
        <a:lstStyle/>
        <a:p>
          <a:endParaRPr lang="nl-NL"/>
        </a:p>
      </dgm:t>
    </dgm:pt>
    <dgm:pt modelId="{A1752AB2-F096-442E-85C3-FEDD2467D3A8}" type="sibTrans" cxnId="{2269F8A8-2500-49DE-A405-44C76F473E8E}">
      <dgm:prSet/>
      <dgm:spPr/>
      <dgm:t>
        <a:bodyPr/>
        <a:lstStyle/>
        <a:p>
          <a:r>
            <a:rPr lang="nl-NL" dirty="0"/>
            <a:t>BOA /Politie</a:t>
          </a:r>
        </a:p>
      </dgm:t>
    </dgm:pt>
    <dgm:pt modelId="{9A4A1122-2559-4809-8E7D-80E495A52988}">
      <dgm:prSet phldrT="[Tekst]"/>
      <dgm:spPr/>
      <dgm:t>
        <a:bodyPr/>
        <a:lstStyle/>
        <a:p>
          <a:r>
            <a:rPr lang="nl-NL" dirty="0"/>
            <a:t>Milieu – Kap -  bouw enz.</a:t>
          </a:r>
        </a:p>
      </dgm:t>
    </dgm:pt>
    <dgm:pt modelId="{56BF3F2F-07B8-4A06-A858-6F6D3CA5936E}" type="parTrans" cxnId="{EA030F3E-8038-44F9-88CB-4FC6D57A27A9}">
      <dgm:prSet/>
      <dgm:spPr/>
      <dgm:t>
        <a:bodyPr/>
        <a:lstStyle/>
        <a:p>
          <a:endParaRPr lang="nl-NL"/>
        </a:p>
      </dgm:t>
    </dgm:pt>
    <dgm:pt modelId="{D66E80BE-9680-4643-9122-05095AB32054}" type="sibTrans" cxnId="{EA030F3E-8038-44F9-88CB-4FC6D57A27A9}">
      <dgm:prSet/>
      <dgm:spPr/>
      <dgm:t>
        <a:bodyPr/>
        <a:lstStyle/>
        <a:p>
          <a:r>
            <a:rPr lang="nl-NL" dirty="0"/>
            <a:t>Vergunningen</a:t>
          </a:r>
        </a:p>
      </dgm:t>
    </dgm:pt>
    <dgm:pt modelId="{0C404DA8-2119-4FD5-A7B5-2D6B20F542BD}">
      <dgm:prSet phldrT="[Tekst]"/>
      <dgm:spPr/>
      <dgm:t>
        <a:bodyPr/>
        <a:lstStyle/>
        <a:p>
          <a:r>
            <a:rPr lang="nl-NL" dirty="0"/>
            <a:t>APV, WED, </a:t>
          </a:r>
          <a:r>
            <a:rPr lang="nl-NL" dirty="0" err="1"/>
            <a:t>WvSr</a:t>
          </a:r>
          <a:endParaRPr lang="nl-NL" dirty="0"/>
        </a:p>
      </dgm:t>
    </dgm:pt>
    <dgm:pt modelId="{7D22A847-67F7-4D60-A691-6BB521B5923E}" type="parTrans" cxnId="{8ABE0450-FE73-4BD1-BAFC-1398424DE301}">
      <dgm:prSet/>
      <dgm:spPr/>
      <dgm:t>
        <a:bodyPr/>
        <a:lstStyle/>
        <a:p>
          <a:endParaRPr lang="nl-NL"/>
        </a:p>
      </dgm:t>
    </dgm:pt>
    <dgm:pt modelId="{C938B626-A8D7-4A78-9461-03C33CB1297B}" type="sibTrans" cxnId="{8ABE0450-FE73-4BD1-BAFC-1398424DE301}">
      <dgm:prSet/>
      <dgm:spPr/>
      <dgm:t>
        <a:bodyPr/>
        <a:lstStyle/>
        <a:p>
          <a:r>
            <a:rPr lang="nl-NL" dirty="0"/>
            <a:t>Overtreding</a:t>
          </a:r>
        </a:p>
      </dgm:t>
    </dgm:pt>
    <dgm:pt modelId="{9AAB65FF-F8D8-4A0D-82AC-3B9E8ACD8445}" type="pres">
      <dgm:prSet presAssocID="{F1CEDA38-F600-42C3-AF5E-BFCD9CEA4BD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8B88231-EF96-4DA8-BF27-FCDD9ADC695F}" type="pres">
      <dgm:prSet presAssocID="{47FEC766-EB00-4826-949A-38908DDDFCFF}" presName="hierRoot1" presStyleCnt="0">
        <dgm:presLayoutVars>
          <dgm:hierBranch val="init"/>
        </dgm:presLayoutVars>
      </dgm:prSet>
      <dgm:spPr/>
    </dgm:pt>
    <dgm:pt modelId="{BA0DB3DC-FE4A-4656-9AE3-CDC0709E25B6}" type="pres">
      <dgm:prSet presAssocID="{47FEC766-EB00-4826-949A-38908DDDFCFF}" presName="rootComposite1" presStyleCnt="0"/>
      <dgm:spPr/>
    </dgm:pt>
    <dgm:pt modelId="{CA28C628-8271-4815-BC02-8E9708B896CE}" type="pres">
      <dgm:prSet presAssocID="{47FEC766-EB00-4826-949A-38908DDDFCFF}" presName="rootText1" presStyleLbl="node0" presStyleIdx="0" presStyleCnt="1" custLinFactY="-98195" custLinFactNeighborX="13858" custLinFactNeighborY="-100000">
        <dgm:presLayoutVars>
          <dgm:chMax/>
          <dgm:chPref val="3"/>
        </dgm:presLayoutVars>
      </dgm:prSet>
      <dgm:spPr/>
    </dgm:pt>
    <dgm:pt modelId="{F214FEEA-314C-4E56-BC05-E636026BF393}" type="pres">
      <dgm:prSet presAssocID="{47FEC766-EB00-4826-949A-38908DDDFCFF}" presName="titleText1" presStyleLbl="fgAcc0" presStyleIdx="0" presStyleCnt="1">
        <dgm:presLayoutVars>
          <dgm:chMax val="0"/>
          <dgm:chPref val="0"/>
        </dgm:presLayoutVars>
      </dgm:prSet>
      <dgm:spPr/>
    </dgm:pt>
    <dgm:pt modelId="{FE8365FD-1558-43E4-A390-A3C8E4BACCA2}" type="pres">
      <dgm:prSet presAssocID="{47FEC766-EB00-4826-949A-38908DDDFCFF}" presName="rootConnector1" presStyleLbl="node1" presStyleIdx="0" presStyleCnt="4"/>
      <dgm:spPr/>
    </dgm:pt>
    <dgm:pt modelId="{C551F3FA-08A3-42ED-9EF4-A8A6519E53ED}" type="pres">
      <dgm:prSet presAssocID="{47FEC766-EB00-4826-949A-38908DDDFCFF}" presName="hierChild2" presStyleCnt="0"/>
      <dgm:spPr/>
    </dgm:pt>
    <dgm:pt modelId="{1E5EF2CB-710F-4F8D-BC7F-EFFBAE288214}" type="pres">
      <dgm:prSet presAssocID="{D98E7906-2C58-4ED3-ADFE-7F18664498CB}" presName="Name37" presStyleLbl="parChTrans1D2" presStyleIdx="0" presStyleCnt="2"/>
      <dgm:spPr/>
    </dgm:pt>
    <dgm:pt modelId="{C023F3BD-1A50-4452-BFC8-53B6BBCF329D}" type="pres">
      <dgm:prSet presAssocID="{4C29877F-A4CD-4112-B086-44017FAFFFF2}" presName="hierRoot2" presStyleCnt="0">
        <dgm:presLayoutVars>
          <dgm:hierBranch val="init"/>
        </dgm:presLayoutVars>
      </dgm:prSet>
      <dgm:spPr/>
    </dgm:pt>
    <dgm:pt modelId="{22C3B34D-F3D4-49CA-BE0A-41D9A329AADA}" type="pres">
      <dgm:prSet presAssocID="{4C29877F-A4CD-4112-B086-44017FAFFFF2}" presName="rootComposite" presStyleCnt="0"/>
      <dgm:spPr/>
    </dgm:pt>
    <dgm:pt modelId="{836DBA75-8F7E-4C69-BC65-643FB10EE3E2}" type="pres">
      <dgm:prSet presAssocID="{4C29877F-A4CD-4112-B086-44017FAFFFF2}" presName="rootText" presStyleLbl="node1" presStyleIdx="0" presStyleCnt="4">
        <dgm:presLayoutVars>
          <dgm:chMax/>
          <dgm:chPref val="3"/>
        </dgm:presLayoutVars>
      </dgm:prSet>
      <dgm:spPr/>
    </dgm:pt>
    <dgm:pt modelId="{917803B6-A4CC-4EC9-9009-F577B7AAE58A}" type="pres">
      <dgm:prSet presAssocID="{4C29877F-A4CD-4112-B086-44017FAFFFF2}" presName="titleText2" presStyleLbl="fgAcc1" presStyleIdx="0" presStyleCnt="4">
        <dgm:presLayoutVars>
          <dgm:chMax val="0"/>
          <dgm:chPref val="0"/>
        </dgm:presLayoutVars>
      </dgm:prSet>
      <dgm:spPr/>
    </dgm:pt>
    <dgm:pt modelId="{FD3D23D9-4A2D-4DAA-A5D0-0F5055AE071D}" type="pres">
      <dgm:prSet presAssocID="{4C29877F-A4CD-4112-B086-44017FAFFFF2}" presName="rootConnector" presStyleLbl="node2" presStyleIdx="0" presStyleCnt="0"/>
      <dgm:spPr/>
    </dgm:pt>
    <dgm:pt modelId="{AA33CD10-0999-4A68-8B93-4EC8D1C9328D}" type="pres">
      <dgm:prSet presAssocID="{4C29877F-A4CD-4112-B086-44017FAFFFF2}" presName="hierChild4" presStyleCnt="0"/>
      <dgm:spPr/>
    </dgm:pt>
    <dgm:pt modelId="{2B774B95-9B6C-4277-ACFC-F2E2642D7B3D}" type="pres">
      <dgm:prSet presAssocID="{56BF3F2F-07B8-4A06-A858-6F6D3CA5936E}" presName="Name37" presStyleLbl="parChTrans1D3" presStyleIdx="0" presStyleCnt="2"/>
      <dgm:spPr/>
    </dgm:pt>
    <dgm:pt modelId="{8B6AB8A6-E00D-4E7A-AE27-746D5CA5D353}" type="pres">
      <dgm:prSet presAssocID="{9A4A1122-2559-4809-8E7D-80E495A52988}" presName="hierRoot2" presStyleCnt="0">
        <dgm:presLayoutVars>
          <dgm:hierBranch val="init"/>
        </dgm:presLayoutVars>
      </dgm:prSet>
      <dgm:spPr/>
    </dgm:pt>
    <dgm:pt modelId="{7F205B8D-7EEB-4389-B4E1-B45E1C9035CC}" type="pres">
      <dgm:prSet presAssocID="{9A4A1122-2559-4809-8E7D-80E495A52988}" presName="rootComposite" presStyleCnt="0"/>
      <dgm:spPr/>
    </dgm:pt>
    <dgm:pt modelId="{A888C5F7-6600-4FF5-BEAA-941F9675588A}" type="pres">
      <dgm:prSet presAssocID="{9A4A1122-2559-4809-8E7D-80E495A52988}" presName="rootText" presStyleLbl="node1" presStyleIdx="1" presStyleCnt="4" custScaleY="87496">
        <dgm:presLayoutVars>
          <dgm:chMax/>
          <dgm:chPref val="3"/>
        </dgm:presLayoutVars>
      </dgm:prSet>
      <dgm:spPr/>
    </dgm:pt>
    <dgm:pt modelId="{1763F6D7-32D8-47DC-BE4B-C32AE806B875}" type="pres">
      <dgm:prSet presAssocID="{9A4A1122-2559-4809-8E7D-80E495A52988}" presName="titleText2" presStyleLbl="fgAcc1" presStyleIdx="1" presStyleCnt="4">
        <dgm:presLayoutVars>
          <dgm:chMax val="0"/>
          <dgm:chPref val="0"/>
        </dgm:presLayoutVars>
      </dgm:prSet>
      <dgm:spPr/>
    </dgm:pt>
    <dgm:pt modelId="{2B0C6B8E-4407-411C-8DE9-2141A141B424}" type="pres">
      <dgm:prSet presAssocID="{9A4A1122-2559-4809-8E7D-80E495A52988}" presName="rootConnector" presStyleLbl="node3" presStyleIdx="0" presStyleCnt="0"/>
      <dgm:spPr/>
    </dgm:pt>
    <dgm:pt modelId="{A23B1D4B-1AB5-4ED0-8E4F-D0735F7E28E4}" type="pres">
      <dgm:prSet presAssocID="{9A4A1122-2559-4809-8E7D-80E495A52988}" presName="hierChild4" presStyleCnt="0"/>
      <dgm:spPr/>
    </dgm:pt>
    <dgm:pt modelId="{039C526C-FBFF-4E8F-85C5-52515BCE1D97}" type="pres">
      <dgm:prSet presAssocID="{9A4A1122-2559-4809-8E7D-80E495A52988}" presName="hierChild5" presStyleCnt="0"/>
      <dgm:spPr/>
    </dgm:pt>
    <dgm:pt modelId="{A01D5A51-06C4-4162-A778-426644ADE8B7}" type="pres">
      <dgm:prSet presAssocID="{4C29877F-A4CD-4112-B086-44017FAFFFF2}" presName="hierChild5" presStyleCnt="0"/>
      <dgm:spPr/>
    </dgm:pt>
    <dgm:pt modelId="{FF5CC660-F5E2-4CB7-9648-3ECA15DBEE61}" type="pres">
      <dgm:prSet presAssocID="{95C0C182-5040-4AF0-A753-26A9702C1334}" presName="Name37" presStyleLbl="parChTrans1D2" presStyleIdx="1" presStyleCnt="2"/>
      <dgm:spPr/>
    </dgm:pt>
    <dgm:pt modelId="{96A623B0-58CF-4487-9D68-16E93D45D9B0}" type="pres">
      <dgm:prSet presAssocID="{BCEABD2E-FCCE-4DFE-A0B6-98ABF4B0F398}" presName="hierRoot2" presStyleCnt="0">
        <dgm:presLayoutVars>
          <dgm:hierBranch val="init"/>
        </dgm:presLayoutVars>
      </dgm:prSet>
      <dgm:spPr/>
    </dgm:pt>
    <dgm:pt modelId="{1C605D2C-501D-4E0C-8F3A-7A1ABCDDD6A0}" type="pres">
      <dgm:prSet presAssocID="{BCEABD2E-FCCE-4DFE-A0B6-98ABF4B0F398}" presName="rootComposite" presStyleCnt="0"/>
      <dgm:spPr/>
    </dgm:pt>
    <dgm:pt modelId="{B2E10677-DD22-4C8E-824F-23E02DD7DE14}" type="pres">
      <dgm:prSet presAssocID="{BCEABD2E-FCCE-4DFE-A0B6-98ABF4B0F398}" presName="rootText" presStyleLbl="node1" presStyleIdx="2" presStyleCnt="4">
        <dgm:presLayoutVars>
          <dgm:chMax/>
          <dgm:chPref val="3"/>
        </dgm:presLayoutVars>
      </dgm:prSet>
      <dgm:spPr/>
    </dgm:pt>
    <dgm:pt modelId="{99002FD3-33DF-4A60-A92D-1A7855F9E172}" type="pres">
      <dgm:prSet presAssocID="{BCEABD2E-FCCE-4DFE-A0B6-98ABF4B0F398}" presName="titleText2" presStyleLbl="fgAcc1" presStyleIdx="2" presStyleCnt="4">
        <dgm:presLayoutVars>
          <dgm:chMax val="0"/>
          <dgm:chPref val="0"/>
        </dgm:presLayoutVars>
      </dgm:prSet>
      <dgm:spPr/>
    </dgm:pt>
    <dgm:pt modelId="{F7E5FC6A-7A9E-486B-B617-190DB5EA7DAA}" type="pres">
      <dgm:prSet presAssocID="{BCEABD2E-FCCE-4DFE-A0B6-98ABF4B0F398}" presName="rootConnector" presStyleLbl="node2" presStyleIdx="0" presStyleCnt="0"/>
      <dgm:spPr/>
    </dgm:pt>
    <dgm:pt modelId="{9602BE24-85FE-42AF-B2B7-87C0C8D955BF}" type="pres">
      <dgm:prSet presAssocID="{BCEABD2E-FCCE-4DFE-A0B6-98ABF4B0F398}" presName="hierChild4" presStyleCnt="0"/>
      <dgm:spPr/>
    </dgm:pt>
    <dgm:pt modelId="{4CC7FF7A-4C50-4CFB-A907-F1DFBE405B79}" type="pres">
      <dgm:prSet presAssocID="{7D22A847-67F7-4D60-A691-6BB521B5923E}" presName="Name37" presStyleLbl="parChTrans1D3" presStyleIdx="1" presStyleCnt="2"/>
      <dgm:spPr/>
    </dgm:pt>
    <dgm:pt modelId="{C871BD16-53C3-4DE0-BEEE-9448BF8F3A54}" type="pres">
      <dgm:prSet presAssocID="{0C404DA8-2119-4FD5-A7B5-2D6B20F542BD}" presName="hierRoot2" presStyleCnt="0">
        <dgm:presLayoutVars>
          <dgm:hierBranch val="init"/>
        </dgm:presLayoutVars>
      </dgm:prSet>
      <dgm:spPr/>
    </dgm:pt>
    <dgm:pt modelId="{14028FF4-6BCE-465A-9D36-15A6DBD2ACBE}" type="pres">
      <dgm:prSet presAssocID="{0C404DA8-2119-4FD5-A7B5-2D6B20F542BD}" presName="rootComposite" presStyleCnt="0"/>
      <dgm:spPr/>
    </dgm:pt>
    <dgm:pt modelId="{87C8F78F-E080-4F7E-BB37-542CF6F0A2AD}" type="pres">
      <dgm:prSet presAssocID="{0C404DA8-2119-4FD5-A7B5-2D6B20F542BD}" presName="rootText" presStyleLbl="node1" presStyleIdx="3" presStyleCnt="4">
        <dgm:presLayoutVars>
          <dgm:chMax/>
          <dgm:chPref val="3"/>
        </dgm:presLayoutVars>
      </dgm:prSet>
      <dgm:spPr/>
    </dgm:pt>
    <dgm:pt modelId="{31641E71-9E39-458E-97DC-B893CA11841D}" type="pres">
      <dgm:prSet presAssocID="{0C404DA8-2119-4FD5-A7B5-2D6B20F542BD}" presName="titleText2" presStyleLbl="fgAcc1" presStyleIdx="3" presStyleCnt="4">
        <dgm:presLayoutVars>
          <dgm:chMax val="0"/>
          <dgm:chPref val="0"/>
        </dgm:presLayoutVars>
      </dgm:prSet>
      <dgm:spPr/>
    </dgm:pt>
    <dgm:pt modelId="{6CD07B63-E4EA-4FFB-9AFD-32DE4933F103}" type="pres">
      <dgm:prSet presAssocID="{0C404DA8-2119-4FD5-A7B5-2D6B20F542BD}" presName="rootConnector" presStyleLbl="node3" presStyleIdx="0" presStyleCnt="0"/>
      <dgm:spPr/>
    </dgm:pt>
    <dgm:pt modelId="{0D6A110F-C957-46EC-A38C-A173EC6C29B8}" type="pres">
      <dgm:prSet presAssocID="{0C404DA8-2119-4FD5-A7B5-2D6B20F542BD}" presName="hierChild4" presStyleCnt="0"/>
      <dgm:spPr/>
    </dgm:pt>
    <dgm:pt modelId="{44284E1D-CA67-4D91-8555-2971A4AC4F6E}" type="pres">
      <dgm:prSet presAssocID="{0C404DA8-2119-4FD5-A7B5-2D6B20F542BD}" presName="hierChild5" presStyleCnt="0"/>
      <dgm:spPr/>
    </dgm:pt>
    <dgm:pt modelId="{244DC0DB-EED6-4A57-9CF1-EF8A8C76A8BD}" type="pres">
      <dgm:prSet presAssocID="{BCEABD2E-FCCE-4DFE-A0B6-98ABF4B0F398}" presName="hierChild5" presStyleCnt="0"/>
      <dgm:spPr/>
    </dgm:pt>
    <dgm:pt modelId="{02059087-2424-4B67-99EB-040362716074}" type="pres">
      <dgm:prSet presAssocID="{47FEC766-EB00-4826-949A-38908DDDFCFF}" presName="hierChild3" presStyleCnt="0"/>
      <dgm:spPr/>
    </dgm:pt>
  </dgm:ptLst>
  <dgm:cxnLst>
    <dgm:cxn modelId="{2058C203-4ECC-422B-A8E6-8AC6A3136B58}" type="presOf" srcId="{BCEABD2E-FCCE-4DFE-A0B6-98ABF4B0F398}" destId="{B2E10677-DD22-4C8E-824F-23E02DD7DE14}" srcOrd="0" destOrd="0" presId="urn:microsoft.com/office/officeart/2008/layout/NameandTitleOrganizationalChart"/>
    <dgm:cxn modelId="{97F19E1E-51E5-4358-8F8D-EFF1970C37A2}" type="presOf" srcId="{0C404DA8-2119-4FD5-A7B5-2D6B20F542BD}" destId="{6CD07B63-E4EA-4FFB-9AFD-32DE4933F103}" srcOrd="1" destOrd="0" presId="urn:microsoft.com/office/officeart/2008/layout/NameandTitleOrganizationalChart"/>
    <dgm:cxn modelId="{01E2B239-D70B-4C5C-B1CC-63F18784E1F0}" type="presOf" srcId="{56BF3F2F-07B8-4A06-A858-6F6D3CA5936E}" destId="{2B774B95-9B6C-4277-ACFC-F2E2642D7B3D}" srcOrd="0" destOrd="0" presId="urn:microsoft.com/office/officeart/2008/layout/NameandTitleOrganizationalChart"/>
    <dgm:cxn modelId="{EA030F3E-8038-44F9-88CB-4FC6D57A27A9}" srcId="{4C29877F-A4CD-4112-B086-44017FAFFFF2}" destId="{9A4A1122-2559-4809-8E7D-80E495A52988}" srcOrd="0" destOrd="0" parTransId="{56BF3F2F-07B8-4A06-A858-6F6D3CA5936E}" sibTransId="{D66E80BE-9680-4643-9122-05095AB32054}"/>
    <dgm:cxn modelId="{7FE80A67-A1FC-4578-A57D-0635F30FDB2C}" type="presOf" srcId="{2CD3BD83-4602-4333-8B66-6CD8420C51FC}" destId="{917803B6-A4CC-4EC9-9009-F577B7AAE58A}" srcOrd="0" destOrd="0" presId="urn:microsoft.com/office/officeart/2008/layout/NameandTitleOrganizationalChart"/>
    <dgm:cxn modelId="{D65A6C6D-C877-470F-9174-C84EB95138C7}" type="presOf" srcId="{BCEABD2E-FCCE-4DFE-A0B6-98ABF4B0F398}" destId="{F7E5FC6A-7A9E-486B-B617-190DB5EA7DAA}" srcOrd="1" destOrd="0" presId="urn:microsoft.com/office/officeart/2008/layout/NameandTitleOrganizationalChart"/>
    <dgm:cxn modelId="{E423866E-39E0-4D2C-9DE2-817C08E473E6}" type="presOf" srcId="{47FEC766-EB00-4826-949A-38908DDDFCFF}" destId="{FE8365FD-1558-43E4-A390-A3C8E4BACCA2}" srcOrd="1" destOrd="0" presId="urn:microsoft.com/office/officeart/2008/layout/NameandTitleOrganizationalChart"/>
    <dgm:cxn modelId="{8ABE0450-FE73-4BD1-BAFC-1398424DE301}" srcId="{BCEABD2E-FCCE-4DFE-A0B6-98ABF4B0F398}" destId="{0C404DA8-2119-4FD5-A7B5-2D6B20F542BD}" srcOrd="0" destOrd="0" parTransId="{7D22A847-67F7-4D60-A691-6BB521B5923E}" sibTransId="{C938B626-A8D7-4A78-9461-03C33CB1297B}"/>
    <dgm:cxn modelId="{5C815372-63D7-4315-8143-3FBDAEE0BBF7}" type="presOf" srcId="{0C404DA8-2119-4FD5-A7B5-2D6B20F542BD}" destId="{87C8F78F-E080-4F7E-BB37-542CF6F0A2AD}" srcOrd="0" destOrd="0" presId="urn:microsoft.com/office/officeart/2008/layout/NameandTitleOrganizationalChart"/>
    <dgm:cxn modelId="{2F587179-B3B0-4F8E-9FEE-B55A0A8F6D9A}" type="presOf" srcId="{80D9B4E1-856F-4EDE-BF7B-C619912D7F79}" destId="{F214FEEA-314C-4E56-BC05-E636026BF393}" srcOrd="0" destOrd="0" presId="urn:microsoft.com/office/officeart/2008/layout/NameandTitleOrganizationalChart"/>
    <dgm:cxn modelId="{26E5CE7C-AF12-4B95-BE46-79A711B0FB8E}" srcId="{47FEC766-EB00-4826-949A-38908DDDFCFF}" destId="{4C29877F-A4CD-4112-B086-44017FAFFFF2}" srcOrd="0" destOrd="0" parTransId="{D98E7906-2C58-4ED3-ADFE-7F18664498CB}" sibTransId="{2CD3BD83-4602-4333-8B66-6CD8420C51FC}"/>
    <dgm:cxn modelId="{B79D2284-63A0-4903-8AFE-65D222E8A00E}" type="presOf" srcId="{47FEC766-EB00-4826-949A-38908DDDFCFF}" destId="{CA28C628-8271-4815-BC02-8E9708B896CE}" srcOrd="0" destOrd="0" presId="urn:microsoft.com/office/officeart/2008/layout/NameandTitleOrganizationalChart"/>
    <dgm:cxn modelId="{C5BCB984-6617-47BF-BCEB-384AB2F8E7D5}" type="presOf" srcId="{F1CEDA38-F600-42C3-AF5E-BFCD9CEA4BD3}" destId="{9AAB65FF-F8D8-4A0D-82AC-3B9E8ACD8445}" srcOrd="0" destOrd="0" presId="urn:microsoft.com/office/officeart/2008/layout/NameandTitleOrganizationalChart"/>
    <dgm:cxn modelId="{94707B9B-165F-4430-9704-55EA3074D389}" type="presOf" srcId="{4C29877F-A4CD-4112-B086-44017FAFFFF2}" destId="{836DBA75-8F7E-4C69-BC65-643FB10EE3E2}" srcOrd="0" destOrd="0" presId="urn:microsoft.com/office/officeart/2008/layout/NameandTitleOrganizationalChart"/>
    <dgm:cxn modelId="{63A3329E-820A-4EA4-9D40-0CB82D9D18EA}" type="presOf" srcId="{7D22A847-67F7-4D60-A691-6BB521B5923E}" destId="{4CC7FF7A-4C50-4CFB-A907-F1DFBE405B79}" srcOrd="0" destOrd="0" presId="urn:microsoft.com/office/officeart/2008/layout/NameandTitleOrganizationalChart"/>
    <dgm:cxn modelId="{62761DA5-27BE-48BE-AB59-72C5DE3616B6}" type="presOf" srcId="{A1752AB2-F096-442E-85C3-FEDD2467D3A8}" destId="{99002FD3-33DF-4A60-A92D-1A7855F9E172}" srcOrd="0" destOrd="0" presId="urn:microsoft.com/office/officeart/2008/layout/NameandTitleOrganizationalChart"/>
    <dgm:cxn modelId="{2269F8A8-2500-49DE-A405-44C76F473E8E}" srcId="{47FEC766-EB00-4826-949A-38908DDDFCFF}" destId="{BCEABD2E-FCCE-4DFE-A0B6-98ABF4B0F398}" srcOrd="1" destOrd="0" parTransId="{95C0C182-5040-4AF0-A753-26A9702C1334}" sibTransId="{A1752AB2-F096-442E-85C3-FEDD2467D3A8}"/>
    <dgm:cxn modelId="{1C4EA4A9-E13F-47D9-9016-10689DD40ED9}" type="presOf" srcId="{D98E7906-2C58-4ED3-ADFE-7F18664498CB}" destId="{1E5EF2CB-710F-4F8D-BC7F-EFFBAE288214}" srcOrd="0" destOrd="0" presId="urn:microsoft.com/office/officeart/2008/layout/NameandTitleOrganizationalChart"/>
    <dgm:cxn modelId="{50F5ECAD-88DC-472C-B914-2D0AD109E953}" type="presOf" srcId="{95C0C182-5040-4AF0-A753-26A9702C1334}" destId="{FF5CC660-F5E2-4CB7-9648-3ECA15DBEE61}" srcOrd="0" destOrd="0" presId="urn:microsoft.com/office/officeart/2008/layout/NameandTitleOrganizationalChart"/>
    <dgm:cxn modelId="{3B6B83B0-3CE9-45A6-BB47-D88F63217992}" type="presOf" srcId="{9A4A1122-2559-4809-8E7D-80E495A52988}" destId="{A888C5F7-6600-4FF5-BEAA-941F9675588A}" srcOrd="0" destOrd="0" presId="urn:microsoft.com/office/officeart/2008/layout/NameandTitleOrganizationalChart"/>
    <dgm:cxn modelId="{0D54DAB6-90E1-4F1B-B4EE-1B61235D0E74}" type="presOf" srcId="{D66E80BE-9680-4643-9122-05095AB32054}" destId="{1763F6D7-32D8-47DC-BE4B-C32AE806B875}" srcOrd="0" destOrd="0" presId="urn:microsoft.com/office/officeart/2008/layout/NameandTitleOrganizationalChart"/>
    <dgm:cxn modelId="{F099F7C5-AA80-4815-8E21-3D0DD034FAF6}" srcId="{F1CEDA38-F600-42C3-AF5E-BFCD9CEA4BD3}" destId="{47FEC766-EB00-4826-949A-38908DDDFCFF}" srcOrd="0" destOrd="0" parTransId="{C4E1F5CE-1139-43A0-ADCF-C4D2CD36C17E}" sibTransId="{80D9B4E1-856F-4EDE-BF7B-C619912D7F79}"/>
    <dgm:cxn modelId="{1AB203D6-830A-4F8B-BB38-3FBCFDAF00E8}" type="presOf" srcId="{C938B626-A8D7-4A78-9461-03C33CB1297B}" destId="{31641E71-9E39-458E-97DC-B893CA11841D}" srcOrd="0" destOrd="0" presId="urn:microsoft.com/office/officeart/2008/layout/NameandTitleOrganizationalChart"/>
    <dgm:cxn modelId="{E463EFE3-BF2D-4329-B5C5-631B208F56D9}" type="presOf" srcId="{9A4A1122-2559-4809-8E7D-80E495A52988}" destId="{2B0C6B8E-4407-411C-8DE9-2141A141B424}" srcOrd="1" destOrd="0" presId="urn:microsoft.com/office/officeart/2008/layout/NameandTitleOrganizationalChart"/>
    <dgm:cxn modelId="{8E06B0F3-54D5-41E2-9A29-33724D24EE08}" type="presOf" srcId="{4C29877F-A4CD-4112-B086-44017FAFFFF2}" destId="{FD3D23D9-4A2D-4DAA-A5D0-0F5055AE071D}" srcOrd="1" destOrd="0" presId="urn:microsoft.com/office/officeart/2008/layout/NameandTitleOrganizationalChart"/>
    <dgm:cxn modelId="{C8701CA2-3621-4783-BAB2-4E16E60A8D7B}" type="presParOf" srcId="{9AAB65FF-F8D8-4A0D-82AC-3B9E8ACD8445}" destId="{D8B88231-EF96-4DA8-BF27-FCDD9ADC695F}" srcOrd="0" destOrd="0" presId="urn:microsoft.com/office/officeart/2008/layout/NameandTitleOrganizationalChart"/>
    <dgm:cxn modelId="{CECDE6B4-6ED3-45C8-ACF7-035486D6DB62}" type="presParOf" srcId="{D8B88231-EF96-4DA8-BF27-FCDD9ADC695F}" destId="{BA0DB3DC-FE4A-4656-9AE3-CDC0709E25B6}" srcOrd="0" destOrd="0" presId="urn:microsoft.com/office/officeart/2008/layout/NameandTitleOrganizationalChart"/>
    <dgm:cxn modelId="{A22C1AA1-B5C6-4F62-942F-02DCC559DF37}" type="presParOf" srcId="{BA0DB3DC-FE4A-4656-9AE3-CDC0709E25B6}" destId="{CA28C628-8271-4815-BC02-8E9708B896CE}" srcOrd="0" destOrd="0" presId="urn:microsoft.com/office/officeart/2008/layout/NameandTitleOrganizationalChart"/>
    <dgm:cxn modelId="{14A88D30-8216-45C9-A6A7-D0AEC882EB28}" type="presParOf" srcId="{BA0DB3DC-FE4A-4656-9AE3-CDC0709E25B6}" destId="{F214FEEA-314C-4E56-BC05-E636026BF393}" srcOrd="1" destOrd="0" presId="urn:microsoft.com/office/officeart/2008/layout/NameandTitleOrganizationalChart"/>
    <dgm:cxn modelId="{009A465C-3D56-4F43-8206-41241C804EB8}" type="presParOf" srcId="{BA0DB3DC-FE4A-4656-9AE3-CDC0709E25B6}" destId="{FE8365FD-1558-43E4-A390-A3C8E4BACCA2}" srcOrd="2" destOrd="0" presId="urn:microsoft.com/office/officeart/2008/layout/NameandTitleOrganizationalChart"/>
    <dgm:cxn modelId="{D059EF72-266F-4345-A202-5778B92F3B4C}" type="presParOf" srcId="{D8B88231-EF96-4DA8-BF27-FCDD9ADC695F}" destId="{C551F3FA-08A3-42ED-9EF4-A8A6519E53ED}" srcOrd="1" destOrd="0" presId="urn:microsoft.com/office/officeart/2008/layout/NameandTitleOrganizationalChart"/>
    <dgm:cxn modelId="{FC1C7375-6D59-4726-B5BF-F6213CEFAD8C}" type="presParOf" srcId="{C551F3FA-08A3-42ED-9EF4-A8A6519E53ED}" destId="{1E5EF2CB-710F-4F8D-BC7F-EFFBAE288214}" srcOrd="0" destOrd="0" presId="urn:microsoft.com/office/officeart/2008/layout/NameandTitleOrganizationalChart"/>
    <dgm:cxn modelId="{834D8391-9F18-43EC-8616-92C47A3BCEAA}" type="presParOf" srcId="{C551F3FA-08A3-42ED-9EF4-A8A6519E53ED}" destId="{C023F3BD-1A50-4452-BFC8-53B6BBCF329D}" srcOrd="1" destOrd="0" presId="urn:microsoft.com/office/officeart/2008/layout/NameandTitleOrganizationalChart"/>
    <dgm:cxn modelId="{01B28BC4-EA4A-4659-8493-371AD5AEF38C}" type="presParOf" srcId="{C023F3BD-1A50-4452-BFC8-53B6BBCF329D}" destId="{22C3B34D-F3D4-49CA-BE0A-41D9A329AADA}" srcOrd="0" destOrd="0" presId="urn:microsoft.com/office/officeart/2008/layout/NameandTitleOrganizationalChart"/>
    <dgm:cxn modelId="{FC74484D-E9AC-4E8A-A8B8-6B25006E1D4B}" type="presParOf" srcId="{22C3B34D-F3D4-49CA-BE0A-41D9A329AADA}" destId="{836DBA75-8F7E-4C69-BC65-643FB10EE3E2}" srcOrd="0" destOrd="0" presId="urn:microsoft.com/office/officeart/2008/layout/NameandTitleOrganizationalChart"/>
    <dgm:cxn modelId="{1BDC9460-9868-4F14-9FA8-4E1EA33BA4F7}" type="presParOf" srcId="{22C3B34D-F3D4-49CA-BE0A-41D9A329AADA}" destId="{917803B6-A4CC-4EC9-9009-F577B7AAE58A}" srcOrd="1" destOrd="0" presId="urn:microsoft.com/office/officeart/2008/layout/NameandTitleOrganizationalChart"/>
    <dgm:cxn modelId="{EF24D5DE-2A92-4DA1-9644-AC550D81AB38}" type="presParOf" srcId="{22C3B34D-F3D4-49CA-BE0A-41D9A329AADA}" destId="{FD3D23D9-4A2D-4DAA-A5D0-0F5055AE071D}" srcOrd="2" destOrd="0" presId="urn:microsoft.com/office/officeart/2008/layout/NameandTitleOrganizationalChart"/>
    <dgm:cxn modelId="{2C3ACB9C-F168-4F69-A55C-1E75DA24C14D}" type="presParOf" srcId="{C023F3BD-1A50-4452-BFC8-53B6BBCF329D}" destId="{AA33CD10-0999-4A68-8B93-4EC8D1C9328D}" srcOrd="1" destOrd="0" presId="urn:microsoft.com/office/officeart/2008/layout/NameandTitleOrganizationalChart"/>
    <dgm:cxn modelId="{E10E88F9-8C6A-47C0-B7E2-E364882C475B}" type="presParOf" srcId="{AA33CD10-0999-4A68-8B93-4EC8D1C9328D}" destId="{2B774B95-9B6C-4277-ACFC-F2E2642D7B3D}" srcOrd="0" destOrd="0" presId="urn:microsoft.com/office/officeart/2008/layout/NameandTitleOrganizationalChart"/>
    <dgm:cxn modelId="{C616B007-C23A-49BA-AF4B-6906C14F6108}" type="presParOf" srcId="{AA33CD10-0999-4A68-8B93-4EC8D1C9328D}" destId="{8B6AB8A6-E00D-4E7A-AE27-746D5CA5D353}" srcOrd="1" destOrd="0" presId="urn:microsoft.com/office/officeart/2008/layout/NameandTitleOrganizationalChart"/>
    <dgm:cxn modelId="{02C85E3C-6D13-41BD-93E5-FC11131031AA}" type="presParOf" srcId="{8B6AB8A6-E00D-4E7A-AE27-746D5CA5D353}" destId="{7F205B8D-7EEB-4389-B4E1-B45E1C9035CC}" srcOrd="0" destOrd="0" presId="urn:microsoft.com/office/officeart/2008/layout/NameandTitleOrganizationalChart"/>
    <dgm:cxn modelId="{1A39189C-CC85-4A50-A53A-E900EE2A9B85}" type="presParOf" srcId="{7F205B8D-7EEB-4389-B4E1-B45E1C9035CC}" destId="{A888C5F7-6600-4FF5-BEAA-941F9675588A}" srcOrd="0" destOrd="0" presId="urn:microsoft.com/office/officeart/2008/layout/NameandTitleOrganizationalChart"/>
    <dgm:cxn modelId="{AA00406C-88CB-42D6-AC0E-159191159609}" type="presParOf" srcId="{7F205B8D-7EEB-4389-B4E1-B45E1C9035CC}" destId="{1763F6D7-32D8-47DC-BE4B-C32AE806B875}" srcOrd="1" destOrd="0" presId="urn:microsoft.com/office/officeart/2008/layout/NameandTitleOrganizationalChart"/>
    <dgm:cxn modelId="{E176797F-5C22-4E9B-9C82-FE6E5B57ECF9}" type="presParOf" srcId="{7F205B8D-7EEB-4389-B4E1-B45E1C9035CC}" destId="{2B0C6B8E-4407-411C-8DE9-2141A141B424}" srcOrd="2" destOrd="0" presId="urn:microsoft.com/office/officeart/2008/layout/NameandTitleOrganizationalChart"/>
    <dgm:cxn modelId="{04171D08-EDD4-49F9-93A2-6A8154A5D122}" type="presParOf" srcId="{8B6AB8A6-E00D-4E7A-AE27-746D5CA5D353}" destId="{A23B1D4B-1AB5-4ED0-8E4F-D0735F7E28E4}" srcOrd="1" destOrd="0" presId="urn:microsoft.com/office/officeart/2008/layout/NameandTitleOrganizationalChart"/>
    <dgm:cxn modelId="{BA44C033-D62F-4C32-8540-6CB78654F77B}" type="presParOf" srcId="{8B6AB8A6-E00D-4E7A-AE27-746D5CA5D353}" destId="{039C526C-FBFF-4E8F-85C5-52515BCE1D97}" srcOrd="2" destOrd="0" presId="urn:microsoft.com/office/officeart/2008/layout/NameandTitleOrganizationalChart"/>
    <dgm:cxn modelId="{E05A01C6-3FA8-4E37-A4CD-93D5CA6B032E}" type="presParOf" srcId="{C023F3BD-1A50-4452-BFC8-53B6BBCF329D}" destId="{A01D5A51-06C4-4162-A778-426644ADE8B7}" srcOrd="2" destOrd="0" presId="urn:microsoft.com/office/officeart/2008/layout/NameandTitleOrganizationalChart"/>
    <dgm:cxn modelId="{355E58ED-154C-4CB0-AAF8-AA242D566B50}" type="presParOf" srcId="{C551F3FA-08A3-42ED-9EF4-A8A6519E53ED}" destId="{FF5CC660-F5E2-4CB7-9648-3ECA15DBEE61}" srcOrd="2" destOrd="0" presId="urn:microsoft.com/office/officeart/2008/layout/NameandTitleOrganizationalChart"/>
    <dgm:cxn modelId="{7F5945B0-EFCB-4C1A-AC31-5385713CE84B}" type="presParOf" srcId="{C551F3FA-08A3-42ED-9EF4-A8A6519E53ED}" destId="{96A623B0-58CF-4487-9D68-16E93D45D9B0}" srcOrd="3" destOrd="0" presId="urn:microsoft.com/office/officeart/2008/layout/NameandTitleOrganizationalChart"/>
    <dgm:cxn modelId="{448EAEDA-7180-40E4-9E63-3AF1BB2D6899}" type="presParOf" srcId="{96A623B0-58CF-4487-9D68-16E93D45D9B0}" destId="{1C605D2C-501D-4E0C-8F3A-7A1ABCDDD6A0}" srcOrd="0" destOrd="0" presId="urn:microsoft.com/office/officeart/2008/layout/NameandTitleOrganizationalChart"/>
    <dgm:cxn modelId="{FBE91473-BCDA-48C6-99E1-3B4344C7B058}" type="presParOf" srcId="{1C605D2C-501D-4E0C-8F3A-7A1ABCDDD6A0}" destId="{B2E10677-DD22-4C8E-824F-23E02DD7DE14}" srcOrd="0" destOrd="0" presId="urn:microsoft.com/office/officeart/2008/layout/NameandTitleOrganizationalChart"/>
    <dgm:cxn modelId="{59DBA14D-67AE-4AEE-A8B5-86B817EA0AA8}" type="presParOf" srcId="{1C605D2C-501D-4E0C-8F3A-7A1ABCDDD6A0}" destId="{99002FD3-33DF-4A60-A92D-1A7855F9E172}" srcOrd="1" destOrd="0" presId="urn:microsoft.com/office/officeart/2008/layout/NameandTitleOrganizationalChart"/>
    <dgm:cxn modelId="{7F1F6E9F-FD10-4133-A751-E5F7A4C5B808}" type="presParOf" srcId="{1C605D2C-501D-4E0C-8F3A-7A1ABCDDD6A0}" destId="{F7E5FC6A-7A9E-486B-B617-190DB5EA7DAA}" srcOrd="2" destOrd="0" presId="urn:microsoft.com/office/officeart/2008/layout/NameandTitleOrganizationalChart"/>
    <dgm:cxn modelId="{57A5560B-89FA-4738-A9DE-0D4F868C3F82}" type="presParOf" srcId="{96A623B0-58CF-4487-9D68-16E93D45D9B0}" destId="{9602BE24-85FE-42AF-B2B7-87C0C8D955BF}" srcOrd="1" destOrd="0" presId="urn:microsoft.com/office/officeart/2008/layout/NameandTitleOrganizationalChart"/>
    <dgm:cxn modelId="{F450B88B-948F-4DC6-BC07-FDF4A6C83E18}" type="presParOf" srcId="{9602BE24-85FE-42AF-B2B7-87C0C8D955BF}" destId="{4CC7FF7A-4C50-4CFB-A907-F1DFBE405B79}" srcOrd="0" destOrd="0" presId="urn:microsoft.com/office/officeart/2008/layout/NameandTitleOrganizationalChart"/>
    <dgm:cxn modelId="{692107D8-983B-4728-8120-CEEB49A6CE88}" type="presParOf" srcId="{9602BE24-85FE-42AF-B2B7-87C0C8D955BF}" destId="{C871BD16-53C3-4DE0-BEEE-9448BF8F3A54}" srcOrd="1" destOrd="0" presId="urn:microsoft.com/office/officeart/2008/layout/NameandTitleOrganizationalChart"/>
    <dgm:cxn modelId="{8E12CF90-50E8-4FED-9E27-8D890BDF2B47}" type="presParOf" srcId="{C871BD16-53C3-4DE0-BEEE-9448BF8F3A54}" destId="{14028FF4-6BCE-465A-9D36-15A6DBD2ACBE}" srcOrd="0" destOrd="0" presId="urn:microsoft.com/office/officeart/2008/layout/NameandTitleOrganizationalChart"/>
    <dgm:cxn modelId="{68F5BDA5-BCE0-45BE-9163-78247784C645}" type="presParOf" srcId="{14028FF4-6BCE-465A-9D36-15A6DBD2ACBE}" destId="{87C8F78F-E080-4F7E-BB37-542CF6F0A2AD}" srcOrd="0" destOrd="0" presId="urn:microsoft.com/office/officeart/2008/layout/NameandTitleOrganizationalChart"/>
    <dgm:cxn modelId="{17EFA784-BCAC-4E3C-85CA-38A5965E005F}" type="presParOf" srcId="{14028FF4-6BCE-465A-9D36-15A6DBD2ACBE}" destId="{31641E71-9E39-458E-97DC-B893CA11841D}" srcOrd="1" destOrd="0" presId="urn:microsoft.com/office/officeart/2008/layout/NameandTitleOrganizationalChart"/>
    <dgm:cxn modelId="{9DD012AE-E7E6-473E-AC42-C29F3F62F8F8}" type="presParOf" srcId="{14028FF4-6BCE-465A-9D36-15A6DBD2ACBE}" destId="{6CD07B63-E4EA-4FFB-9AFD-32DE4933F103}" srcOrd="2" destOrd="0" presId="urn:microsoft.com/office/officeart/2008/layout/NameandTitleOrganizationalChart"/>
    <dgm:cxn modelId="{D4B8A103-DE5A-4EA5-8F8E-39385E6B4929}" type="presParOf" srcId="{C871BD16-53C3-4DE0-BEEE-9448BF8F3A54}" destId="{0D6A110F-C957-46EC-A38C-A173EC6C29B8}" srcOrd="1" destOrd="0" presId="urn:microsoft.com/office/officeart/2008/layout/NameandTitleOrganizationalChart"/>
    <dgm:cxn modelId="{C5676D5D-2100-4F0B-85AD-DBA339013015}" type="presParOf" srcId="{C871BD16-53C3-4DE0-BEEE-9448BF8F3A54}" destId="{44284E1D-CA67-4D91-8555-2971A4AC4F6E}" srcOrd="2" destOrd="0" presId="urn:microsoft.com/office/officeart/2008/layout/NameandTitleOrganizationalChart"/>
    <dgm:cxn modelId="{214633D2-9F6D-4560-9E49-50FBCB7944D7}" type="presParOf" srcId="{96A623B0-58CF-4487-9D68-16E93D45D9B0}" destId="{244DC0DB-EED6-4A57-9CF1-EF8A8C76A8BD}" srcOrd="2" destOrd="0" presId="urn:microsoft.com/office/officeart/2008/layout/NameandTitleOrganizationalChart"/>
    <dgm:cxn modelId="{5AF9BF47-ED26-479C-AF93-E2F7C66A90F3}" type="presParOf" srcId="{D8B88231-EF96-4DA8-BF27-FCDD9ADC695F}" destId="{02059087-2424-4B67-99EB-040362716074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7FF7A-4C50-4CFB-A907-F1DFBE405B79}">
      <dsp:nvSpPr>
        <dsp:cNvPr id="0" name=""/>
        <dsp:cNvSpPr/>
      </dsp:nvSpPr>
      <dsp:spPr>
        <a:xfrm>
          <a:off x="5233951" y="3393084"/>
          <a:ext cx="91440" cy="7602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0203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CC660-F5E2-4CB7-9648-3ECA15DBEE61}">
      <dsp:nvSpPr>
        <dsp:cNvPr id="0" name=""/>
        <dsp:cNvSpPr/>
      </dsp:nvSpPr>
      <dsp:spPr>
        <a:xfrm>
          <a:off x="3927152" y="1315737"/>
          <a:ext cx="1352518" cy="761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604"/>
              </a:lnTo>
              <a:lnTo>
                <a:pt x="1352518" y="454604"/>
              </a:lnTo>
              <a:lnTo>
                <a:pt x="1352518" y="761609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774B95-9B6C-4277-ACFC-F2E2642D7B3D}">
      <dsp:nvSpPr>
        <dsp:cNvPr id="0" name=""/>
        <dsp:cNvSpPr/>
      </dsp:nvSpPr>
      <dsp:spPr>
        <a:xfrm>
          <a:off x="1824585" y="3393084"/>
          <a:ext cx="91440" cy="7602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0203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5EF2CB-710F-4F8D-BC7F-EFFBAE288214}">
      <dsp:nvSpPr>
        <dsp:cNvPr id="0" name=""/>
        <dsp:cNvSpPr/>
      </dsp:nvSpPr>
      <dsp:spPr>
        <a:xfrm>
          <a:off x="1870305" y="1315737"/>
          <a:ext cx="2056846" cy="761609"/>
        </a:xfrm>
        <a:custGeom>
          <a:avLst/>
          <a:gdLst/>
          <a:ahLst/>
          <a:cxnLst/>
          <a:rect l="0" t="0" r="0" b="0"/>
          <a:pathLst>
            <a:path>
              <a:moveTo>
                <a:pt x="2056846" y="0"/>
              </a:moveTo>
              <a:lnTo>
                <a:pt x="2056846" y="454604"/>
              </a:lnTo>
              <a:lnTo>
                <a:pt x="0" y="454604"/>
              </a:lnTo>
              <a:lnTo>
                <a:pt x="0" y="761609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8C628-8271-4815-BC02-8E9708B896CE}">
      <dsp:nvSpPr>
        <dsp:cNvPr id="0" name=""/>
        <dsp:cNvSpPr/>
      </dsp:nvSpPr>
      <dsp:spPr>
        <a:xfrm>
          <a:off x="2656536" y="0"/>
          <a:ext cx="2541231" cy="131573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8566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OVERTREDING</a:t>
          </a:r>
        </a:p>
      </dsp:txBody>
      <dsp:txXfrm>
        <a:off x="2656536" y="0"/>
        <a:ext cx="2541231" cy="1315737"/>
      </dsp:txXfrm>
    </dsp:sp>
    <dsp:sp modelId="{F214FEEA-314C-4E56-BC05-E636026BF393}">
      <dsp:nvSpPr>
        <dsp:cNvPr id="0" name=""/>
        <dsp:cNvSpPr/>
      </dsp:nvSpPr>
      <dsp:spPr>
        <a:xfrm>
          <a:off x="2812618" y="1024757"/>
          <a:ext cx="2287108" cy="4385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Constatering</a:t>
          </a:r>
        </a:p>
      </dsp:txBody>
      <dsp:txXfrm>
        <a:off x="2812618" y="1024757"/>
        <a:ext cx="2287108" cy="438579"/>
      </dsp:txXfrm>
    </dsp:sp>
    <dsp:sp modelId="{836DBA75-8F7E-4C69-BC65-643FB10EE3E2}">
      <dsp:nvSpPr>
        <dsp:cNvPr id="0" name=""/>
        <dsp:cNvSpPr/>
      </dsp:nvSpPr>
      <dsp:spPr>
        <a:xfrm>
          <a:off x="599689" y="2077346"/>
          <a:ext cx="2541231" cy="13157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8566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Bestuursrecht</a:t>
          </a:r>
        </a:p>
      </dsp:txBody>
      <dsp:txXfrm>
        <a:off x="599689" y="2077346"/>
        <a:ext cx="2541231" cy="1315737"/>
      </dsp:txXfrm>
    </dsp:sp>
    <dsp:sp modelId="{917803B6-A4CC-4EC9-9009-F577B7AAE58A}">
      <dsp:nvSpPr>
        <dsp:cNvPr id="0" name=""/>
        <dsp:cNvSpPr/>
      </dsp:nvSpPr>
      <dsp:spPr>
        <a:xfrm>
          <a:off x="1107936" y="3100698"/>
          <a:ext cx="2287108" cy="4385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16510" rIns="66040" bIns="16510" numCol="1" spcCol="1270" anchor="ctr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Toezichthouder</a:t>
          </a:r>
        </a:p>
      </dsp:txBody>
      <dsp:txXfrm>
        <a:off x="1107936" y="3100698"/>
        <a:ext cx="2287108" cy="438579"/>
      </dsp:txXfrm>
    </dsp:sp>
    <dsp:sp modelId="{A888C5F7-6600-4FF5-BEAA-941F9675588A}">
      <dsp:nvSpPr>
        <dsp:cNvPr id="0" name=""/>
        <dsp:cNvSpPr/>
      </dsp:nvSpPr>
      <dsp:spPr>
        <a:xfrm>
          <a:off x="599689" y="4153287"/>
          <a:ext cx="2541231" cy="1151217"/>
        </a:xfrm>
        <a:prstGeom prst="rect">
          <a:avLst/>
        </a:prstGeom>
        <a:solidFill>
          <a:schemeClr val="accent5">
            <a:hueOff val="3625003"/>
            <a:satOff val="-21162"/>
            <a:lumOff val="-16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8566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Milieu – Kap -  bouw enz.</a:t>
          </a:r>
        </a:p>
      </dsp:txBody>
      <dsp:txXfrm>
        <a:off x="599689" y="4153287"/>
        <a:ext cx="2541231" cy="1151217"/>
      </dsp:txXfrm>
    </dsp:sp>
    <dsp:sp modelId="{1763F6D7-32D8-47DC-BE4B-C32AE806B875}">
      <dsp:nvSpPr>
        <dsp:cNvPr id="0" name=""/>
        <dsp:cNvSpPr/>
      </dsp:nvSpPr>
      <dsp:spPr>
        <a:xfrm>
          <a:off x="1107936" y="5094378"/>
          <a:ext cx="2287108" cy="4385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3625003"/>
              <a:satOff val="-21162"/>
              <a:lumOff val="-16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Vergunningen</a:t>
          </a:r>
        </a:p>
      </dsp:txBody>
      <dsp:txXfrm>
        <a:off x="1107936" y="5094378"/>
        <a:ext cx="2287108" cy="438579"/>
      </dsp:txXfrm>
    </dsp:sp>
    <dsp:sp modelId="{B2E10677-DD22-4C8E-824F-23E02DD7DE14}">
      <dsp:nvSpPr>
        <dsp:cNvPr id="0" name=""/>
        <dsp:cNvSpPr/>
      </dsp:nvSpPr>
      <dsp:spPr>
        <a:xfrm>
          <a:off x="4009055" y="2077346"/>
          <a:ext cx="2541231" cy="1315737"/>
        </a:xfrm>
        <a:prstGeom prst="rect">
          <a:avLst/>
        </a:prstGeom>
        <a:solidFill>
          <a:schemeClr val="accent5">
            <a:hueOff val="7250006"/>
            <a:satOff val="-42323"/>
            <a:lumOff val="-339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8566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Strafrecht</a:t>
          </a:r>
        </a:p>
      </dsp:txBody>
      <dsp:txXfrm>
        <a:off x="4009055" y="2077346"/>
        <a:ext cx="2541231" cy="1315737"/>
      </dsp:txXfrm>
    </dsp:sp>
    <dsp:sp modelId="{99002FD3-33DF-4A60-A92D-1A7855F9E172}">
      <dsp:nvSpPr>
        <dsp:cNvPr id="0" name=""/>
        <dsp:cNvSpPr/>
      </dsp:nvSpPr>
      <dsp:spPr>
        <a:xfrm>
          <a:off x="4517301" y="3100698"/>
          <a:ext cx="2287108" cy="4385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7250006"/>
              <a:satOff val="-42323"/>
              <a:lumOff val="-33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BOA /Politie</a:t>
          </a:r>
        </a:p>
      </dsp:txBody>
      <dsp:txXfrm>
        <a:off x="4517301" y="3100698"/>
        <a:ext cx="2287108" cy="438579"/>
      </dsp:txXfrm>
    </dsp:sp>
    <dsp:sp modelId="{87C8F78F-E080-4F7E-BB37-542CF6F0A2AD}">
      <dsp:nvSpPr>
        <dsp:cNvPr id="0" name=""/>
        <dsp:cNvSpPr/>
      </dsp:nvSpPr>
      <dsp:spPr>
        <a:xfrm>
          <a:off x="4009055" y="4153287"/>
          <a:ext cx="2541231" cy="1315737"/>
        </a:xfrm>
        <a:prstGeom prst="rect">
          <a:avLst/>
        </a:prstGeom>
        <a:solidFill>
          <a:schemeClr val="accent5">
            <a:hueOff val="10875008"/>
            <a:satOff val="-63485"/>
            <a:lumOff val="-50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8566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APV, WED, </a:t>
          </a:r>
          <a:r>
            <a:rPr lang="nl-NL" sz="3000" kern="1200" dirty="0" err="1"/>
            <a:t>WvSr</a:t>
          </a:r>
          <a:endParaRPr lang="nl-NL" sz="3000" kern="1200" dirty="0"/>
        </a:p>
      </dsp:txBody>
      <dsp:txXfrm>
        <a:off x="4009055" y="4153287"/>
        <a:ext cx="2541231" cy="1315737"/>
      </dsp:txXfrm>
    </dsp:sp>
    <dsp:sp modelId="{31641E71-9E39-458E-97DC-B893CA11841D}">
      <dsp:nvSpPr>
        <dsp:cNvPr id="0" name=""/>
        <dsp:cNvSpPr/>
      </dsp:nvSpPr>
      <dsp:spPr>
        <a:xfrm>
          <a:off x="4517301" y="5176638"/>
          <a:ext cx="2287108" cy="4385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10875008"/>
              <a:satOff val="-63485"/>
              <a:lumOff val="-50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Overtreding</a:t>
          </a:r>
        </a:p>
      </dsp:txBody>
      <dsp:txXfrm>
        <a:off x="4517301" y="5176638"/>
        <a:ext cx="2287108" cy="4385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7FF7A-4C50-4CFB-A907-F1DFBE405B79}">
      <dsp:nvSpPr>
        <dsp:cNvPr id="0" name=""/>
        <dsp:cNvSpPr/>
      </dsp:nvSpPr>
      <dsp:spPr>
        <a:xfrm>
          <a:off x="4535755" y="2740007"/>
          <a:ext cx="91440" cy="6132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3282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CC660-F5E2-4CB7-9648-3ECA15DBEE61}">
      <dsp:nvSpPr>
        <dsp:cNvPr id="0" name=""/>
        <dsp:cNvSpPr/>
      </dsp:nvSpPr>
      <dsp:spPr>
        <a:xfrm>
          <a:off x="3490351" y="1061450"/>
          <a:ext cx="1091123" cy="617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9434"/>
              </a:lnTo>
              <a:lnTo>
                <a:pt x="1091123" y="369434"/>
              </a:lnTo>
              <a:lnTo>
                <a:pt x="1091123" y="617106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774B95-9B6C-4277-ACFC-F2E2642D7B3D}">
      <dsp:nvSpPr>
        <dsp:cNvPr id="0" name=""/>
        <dsp:cNvSpPr/>
      </dsp:nvSpPr>
      <dsp:spPr>
        <a:xfrm>
          <a:off x="1785302" y="2740007"/>
          <a:ext cx="91440" cy="6132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3282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5EF2CB-710F-4F8D-BC7F-EFFBAE288214}">
      <dsp:nvSpPr>
        <dsp:cNvPr id="0" name=""/>
        <dsp:cNvSpPr/>
      </dsp:nvSpPr>
      <dsp:spPr>
        <a:xfrm>
          <a:off x="1831022" y="1061450"/>
          <a:ext cx="1659329" cy="617106"/>
        </a:xfrm>
        <a:custGeom>
          <a:avLst/>
          <a:gdLst/>
          <a:ahLst/>
          <a:cxnLst/>
          <a:rect l="0" t="0" r="0" b="0"/>
          <a:pathLst>
            <a:path>
              <a:moveTo>
                <a:pt x="1659329" y="0"/>
              </a:moveTo>
              <a:lnTo>
                <a:pt x="1659329" y="369434"/>
              </a:lnTo>
              <a:lnTo>
                <a:pt x="0" y="369434"/>
              </a:lnTo>
              <a:lnTo>
                <a:pt x="0" y="617106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8C628-8271-4815-BC02-8E9708B896CE}">
      <dsp:nvSpPr>
        <dsp:cNvPr id="0" name=""/>
        <dsp:cNvSpPr/>
      </dsp:nvSpPr>
      <dsp:spPr>
        <a:xfrm>
          <a:off x="2465301" y="0"/>
          <a:ext cx="2050099" cy="10614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49783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OVERTREDING</a:t>
          </a:r>
        </a:p>
      </dsp:txBody>
      <dsp:txXfrm>
        <a:off x="2465301" y="0"/>
        <a:ext cx="2050099" cy="1061450"/>
      </dsp:txXfrm>
    </dsp:sp>
    <dsp:sp modelId="{F214FEEA-314C-4E56-BC05-E636026BF393}">
      <dsp:nvSpPr>
        <dsp:cNvPr id="0" name=""/>
        <dsp:cNvSpPr/>
      </dsp:nvSpPr>
      <dsp:spPr>
        <a:xfrm>
          <a:off x="2591219" y="829396"/>
          <a:ext cx="1845089" cy="3538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58420" bIns="14605" numCol="1" spcCol="1270" anchor="ctr" anchorCtr="0">
          <a:noAutofit/>
        </a:bodyPr>
        <a:lstStyle/>
        <a:p>
          <a:pPr marL="0" lvl="0" indent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/>
            <a:t>Constatering</a:t>
          </a:r>
        </a:p>
      </dsp:txBody>
      <dsp:txXfrm>
        <a:off x="2591219" y="829396"/>
        <a:ext cx="1845089" cy="353816"/>
      </dsp:txXfrm>
    </dsp:sp>
    <dsp:sp modelId="{836DBA75-8F7E-4C69-BC65-643FB10EE3E2}">
      <dsp:nvSpPr>
        <dsp:cNvPr id="0" name=""/>
        <dsp:cNvSpPr/>
      </dsp:nvSpPr>
      <dsp:spPr>
        <a:xfrm>
          <a:off x="805972" y="1678557"/>
          <a:ext cx="2050099" cy="10614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49783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Bestuursrecht</a:t>
          </a:r>
        </a:p>
      </dsp:txBody>
      <dsp:txXfrm>
        <a:off x="805972" y="1678557"/>
        <a:ext cx="2050099" cy="1061450"/>
      </dsp:txXfrm>
    </dsp:sp>
    <dsp:sp modelId="{917803B6-A4CC-4EC9-9009-F577B7AAE58A}">
      <dsp:nvSpPr>
        <dsp:cNvPr id="0" name=""/>
        <dsp:cNvSpPr/>
      </dsp:nvSpPr>
      <dsp:spPr>
        <a:xfrm>
          <a:off x="1215992" y="2504129"/>
          <a:ext cx="1845089" cy="3538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13335" rIns="53340" bIns="13335" numCol="1" spcCol="1270" anchor="ctr" anchorCtr="0">
          <a:noAutofit/>
        </a:bodyPr>
        <a:lstStyle/>
        <a:p>
          <a:pPr marL="0" lvl="0" indent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100" kern="1200" dirty="0"/>
            <a:t>Toezichthouder</a:t>
          </a:r>
        </a:p>
      </dsp:txBody>
      <dsp:txXfrm>
        <a:off x="1215992" y="2504129"/>
        <a:ext cx="1845089" cy="353816"/>
      </dsp:txXfrm>
    </dsp:sp>
    <dsp:sp modelId="{A888C5F7-6600-4FF5-BEAA-941F9675588A}">
      <dsp:nvSpPr>
        <dsp:cNvPr id="0" name=""/>
        <dsp:cNvSpPr/>
      </dsp:nvSpPr>
      <dsp:spPr>
        <a:xfrm>
          <a:off x="805972" y="3353290"/>
          <a:ext cx="2050099" cy="928727"/>
        </a:xfrm>
        <a:prstGeom prst="rect">
          <a:avLst/>
        </a:prstGeom>
        <a:solidFill>
          <a:schemeClr val="accent5">
            <a:hueOff val="3625003"/>
            <a:satOff val="-21162"/>
            <a:lumOff val="-16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49783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Bestuurlijke boete</a:t>
          </a:r>
        </a:p>
      </dsp:txBody>
      <dsp:txXfrm>
        <a:off x="805972" y="3353290"/>
        <a:ext cx="2050099" cy="928727"/>
      </dsp:txXfrm>
    </dsp:sp>
    <dsp:sp modelId="{1763F6D7-32D8-47DC-BE4B-C32AE806B875}">
      <dsp:nvSpPr>
        <dsp:cNvPr id="0" name=""/>
        <dsp:cNvSpPr/>
      </dsp:nvSpPr>
      <dsp:spPr>
        <a:xfrm>
          <a:off x="1215992" y="4112501"/>
          <a:ext cx="1845089" cy="3538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3625003"/>
              <a:satOff val="-21162"/>
              <a:lumOff val="-16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58420" bIns="14605" numCol="1" spcCol="1270" anchor="ctr" anchorCtr="0">
          <a:noAutofit/>
        </a:bodyPr>
        <a:lstStyle/>
        <a:p>
          <a:pPr marL="0" lvl="0" indent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/>
            <a:t>Feitenboekje</a:t>
          </a:r>
        </a:p>
      </dsp:txBody>
      <dsp:txXfrm>
        <a:off x="1215992" y="4112501"/>
        <a:ext cx="1845089" cy="353816"/>
      </dsp:txXfrm>
    </dsp:sp>
    <dsp:sp modelId="{B2E10677-DD22-4C8E-824F-23E02DD7DE14}">
      <dsp:nvSpPr>
        <dsp:cNvPr id="0" name=""/>
        <dsp:cNvSpPr/>
      </dsp:nvSpPr>
      <dsp:spPr>
        <a:xfrm>
          <a:off x="3556425" y="1678557"/>
          <a:ext cx="2050099" cy="1061450"/>
        </a:xfrm>
        <a:prstGeom prst="rect">
          <a:avLst/>
        </a:prstGeom>
        <a:solidFill>
          <a:schemeClr val="accent5">
            <a:hueOff val="7250006"/>
            <a:satOff val="-42323"/>
            <a:lumOff val="-339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49783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Strafrecht</a:t>
          </a:r>
        </a:p>
      </dsp:txBody>
      <dsp:txXfrm>
        <a:off x="3556425" y="1678557"/>
        <a:ext cx="2050099" cy="1061450"/>
      </dsp:txXfrm>
    </dsp:sp>
    <dsp:sp modelId="{99002FD3-33DF-4A60-A92D-1A7855F9E172}">
      <dsp:nvSpPr>
        <dsp:cNvPr id="0" name=""/>
        <dsp:cNvSpPr/>
      </dsp:nvSpPr>
      <dsp:spPr>
        <a:xfrm>
          <a:off x="3966445" y="2504129"/>
          <a:ext cx="1845089" cy="3538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7250006"/>
              <a:satOff val="-42323"/>
              <a:lumOff val="-33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58420" bIns="14605" numCol="1" spcCol="1270" anchor="ctr" anchorCtr="0">
          <a:noAutofit/>
        </a:bodyPr>
        <a:lstStyle/>
        <a:p>
          <a:pPr marL="0" lvl="0" indent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/>
            <a:t>BOA /Politie</a:t>
          </a:r>
        </a:p>
      </dsp:txBody>
      <dsp:txXfrm>
        <a:off x="3966445" y="2504129"/>
        <a:ext cx="1845089" cy="353816"/>
      </dsp:txXfrm>
    </dsp:sp>
    <dsp:sp modelId="{87C8F78F-E080-4F7E-BB37-542CF6F0A2AD}">
      <dsp:nvSpPr>
        <dsp:cNvPr id="0" name=""/>
        <dsp:cNvSpPr/>
      </dsp:nvSpPr>
      <dsp:spPr>
        <a:xfrm>
          <a:off x="3556425" y="3353290"/>
          <a:ext cx="2050099" cy="1061450"/>
        </a:xfrm>
        <a:prstGeom prst="rect">
          <a:avLst/>
        </a:prstGeom>
        <a:solidFill>
          <a:schemeClr val="accent5">
            <a:hueOff val="10875008"/>
            <a:satOff val="-63485"/>
            <a:lumOff val="-50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49783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Boete</a:t>
          </a:r>
        </a:p>
      </dsp:txBody>
      <dsp:txXfrm>
        <a:off x="3556425" y="3353290"/>
        <a:ext cx="2050099" cy="1061450"/>
      </dsp:txXfrm>
    </dsp:sp>
    <dsp:sp modelId="{31641E71-9E39-458E-97DC-B893CA11841D}">
      <dsp:nvSpPr>
        <dsp:cNvPr id="0" name=""/>
        <dsp:cNvSpPr/>
      </dsp:nvSpPr>
      <dsp:spPr>
        <a:xfrm>
          <a:off x="3966445" y="4178863"/>
          <a:ext cx="1845089" cy="35381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10875008"/>
              <a:satOff val="-63485"/>
              <a:lumOff val="-50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420" tIns="14605" rIns="58420" bIns="14605" numCol="1" spcCol="1270" anchor="ctr" anchorCtr="0">
          <a:noAutofit/>
        </a:bodyPr>
        <a:lstStyle/>
        <a:p>
          <a:pPr marL="0" lvl="0" indent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300" kern="1200" dirty="0"/>
            <a:t>Feitenboekje</a:t>
          </a:r>
        </a:p>
      </dsp:txBody>
      <dsp:txXfrm>
        <a:off x="3966445" y="4178863"/>
        <a:ext cx="1845089" cy="3538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A6248-44BD-4377-B4DF-822448B73486}">
      <dsp:nvSpPr>
        <dsp:cNvPr id="0" name=""/>
        <dsp:cNvSpPr/>
      </dsp:nvSpPr>
      <dsp:spPr>
        <a:xfrm>
          <a:off x="3616134" y="4154735"/>
          <a:ext cx="328571" cy="706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4285" y="0"/>
              </a:lnTo>
              <a:lnTo>
                <a:pt x="164285" y="706429"/>
              </a:lnTo>
              <a:lnTo>
                <a:pt x="328571" y="706429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B27FAA-E1BB-4CA8-9911-55531831F46E}">
      <dsp:nvSpPr>
        <dsp:cNvPr id="0" name=""/>
        <dsp:cNvSpPr/>
      </dsp:nvSpPr>
      <dsp:spPr>
        <a:xfrm>
          <a:off x="5587564" y="4109015"/>
          <a:ext cx="3285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8571" y="4572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175A3E-1282-43FB-AF1A-CC041890E117}">
      <dsp:nvSpPr>
        <dsp:cNvPr id="0" name=""/>
        <dsp:cNvSpPr/>
      </dsp:nvSpPr>
      <dsp:spPr>
        <a:xfrm>
          <a:off x="3616134" y="4109015"/>
          <a:ext cx="3285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8571" y="4572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6A9D8-FE58-4436-91EC-42710E15AF47}">
      <dsp:nvSpPr>
        <dsp:cNvPr id="0" name=""/>
        <dsp:cNvSpPr/>
      </dsp:nvSpPr>
      <dsp:spPr>
        <a:xfrm>
          <a:off x="5587564" y="3402586"/>
          <a:ext cx="3285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8571" y="4572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642199-B9F5-4EA6-9E0C-4754AF633587}">
      <dsp:nvSpPr>
        <dsp:cNvPr id="0" name=""/>
        <dsp:cNvSpPr/>
      </dsp:nvSpPr>
      <dsp:spPr>
        <a:xfrm>
          <a:off x="3616134" y="3448306"/>
          <a:ext cx="328571" cy="706429"/>
        </a:xfrm>
        <a:custGeom>
          <a:avLst/>
          <a:gdLst/>
          <a:ahLst/>
          <a:cxnLst/>
          <a:rect l="0" t="0" r="0" b="0"/>
          <a:pathLst>
            <a:path>
              <a:moveTo>
                <a:pt x="0" y="706429"/>
              </a:moveTo>
              <a:lnTo>
                <a:pt x="164285" y="706429"/>
              </a:lnTo>
              <a:lnTo>
                <a:pt x="164285" y="0"/>
              </a:lnTo>
              <a:lnTo>
                <a:pt x="328571" y="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8658D4-5F28-46EE-8114-CF4D498EEA0B}">
      <dsp:nvSpPr>
        <dsp:cNvPr id="0" name=""/>
        <dsp:cNvSpPr/>
      </dsp:nvSpPr>
      <dsp:spPr>
        <a:xfrm>
          <a:off x="1644704" y="4109015"/>
          <a:ext cx="3285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8571" y="4572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324BE9-850B-415B-9871-FBF3A4C8EA06}">
      <dsp:nvSpPr>
        <dsp:cNvPr id="0" name=""/>
        <dsp:cNvSpPr/>
      </dsp:nvSpPr>
      <dsp:spPr>
        <a:xfrm>
          <a:off x="1644704" y="2696157"/>
          <a:ext cx="3285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8571" y="4572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1A4BB4-CC3F-4A6B-A773-083DE048F49F}">
      <dsp:nvSpPr>
        <dsp:cNvPr id="0" name=""/>
        <dsp:cNvSpPr/>
      </dsp:nvSpPr>
      <dsp:spPr>
        <a:xfrm>
          <a:off x="1644704" y="1989728"/>
          <a:ext cx="3285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8571" y="4572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11A963-CBAA-43E9-94EC-7A713060E716}">
      <dsp:nvSpPr>
        <dsp:cNvPr id="0" name=""/>
        <dsp:cNvSpPr/>
      </dsp:nvSpPr>
      <dsp:spPr>
        <a:xfrm>
          <a:off x="1644704" y="1283299"/>
          <a:ext cx="3285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8571" y="4572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8972FE-66AF-43CD-8080-573D79ABF758}">
      <dsp:nvSpPr>
        <dsp:cNvPr id="0" name=""/>
        <dsp:cNvSpPr/>
      </dsp:nvSpPr>
      <dsp:spPr>
        <a:xfrm>
          <a:off x="1845" y="1078483"/>
          <a:ext cx="1642858" cy="5010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Mondelinge waarschuwing</a:t>
          </a:r>
        </a:p>
      </dsp:txBody>
      <dsp:txXfrm>
        <a:off x="1845" y="1078483"/>
        <a:ext cx="1642858" cy="501071"/>
      </dsp:txXfrm>
    </dsp:sp>
    <dsp:sp modelId="{2211407F-2103-44C0-9095-4DFD0B3D928A}">
      <dsp:nvSpPr>
        <dsp:cNvPr id="0" name=""/>
        <dsp:cNvSpPr/>
      </dsp:nvSpPr>
      <dsp:spPr>
        <a:xfrm>
          <a:off x="1973275" y="1078483"/>
          <a:ext cx="1642858" cy="5010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Bespreken</a:t>
          </a:r>
        </a:p>
      </dsp:txBody>
      <dsp:txXfrm>
        <a:off x="1973275" y="1078483"/>
        <a:ext cx="1642858" cy="501071"/>
      </dsp:txXfrm>
    </dsp:sp>
    <dsp:sp modelId="{C87B694E-11F7-418C-A067-EE0FC32D2ABB}">
      <dsp:nvSpPr>
        <dsp:cNvPr id="0" name=""/>
        <dsp:cNvSpPr/>
      </dsp:nvSpPr>
      <dsp:spPr>
        <a:xfrm>
          <a:off x="1845" y="1784912"/>
          <a:ext cx="1642858" cy="5010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Ambtelijke aanmaning</a:t>
          </a:r>
        </a:p>
      </dsp:txBody>
      <dsp:txXfrm>
        <a:off x="1845" y="1784912"/>
        <a:ext cx="1642858" cy="501071"/>
      </dsp:txXfrm>
    </dsp:sp>
    <dsp:sp modelId="{612CDF92-973D-4274-BAAB-E34AD5401FE8}">
      <dsp:nvSpPr>
        <dsp:cNvPr id="0" name=""/>
        <dsp:cNvSpPr/>
      </dsp:nvSpPr>
      <dsp:spPr>
        <a:xfrm>
          <a:off x="1973275" y="1784912"/>
          <a:ext cx="1642858" cy="5010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Op schrift sturen</a:t>
          </a:r>
        </a:p>
      </dsp:txBody>
      <dsp:txXfrm>
        <a:off x="1973275" y="1784912"/>
        <a:ext cx="1642858" cy="501071"/>
      </dsp:txXfrm>
    </dsp:sp>
    <dsp:sp modelId="{18DF2EA2-0C5B-47F3-AD02-038FEE54B50D}">
      <dsp:nvSpPr>
        <dsp:cNvPr id="0" name=""/>
        <dsp:cNvSpPr/>
      </dsp:nvSpPr>
      <dsp:spPr>
        <a:xfrm>
          <a:off x="1845" y="2491341"/>
          <a:ext cx="1642858" cy="5010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1ste </a:t>
          </a:r>
          <a:r>
            <a:rPr lang="nl-NL" sz="1700" kern="1200" dirty="0" err="1"/>
            <a:t>Hercontrole</a:t>
          </a:r>
          <a:endParaRPr lang="nl-NL" sz="1700" kern="1200" dirty="0"/>
        </a:p>
      </dsp:txBody>
      <dsp:txXfrm>
        <a:off x="1845" y="2491341"/>
        <a:ext cx="1642858" cy="501071"/>
      </dsp:txXfrm>
    </dsp:sp>
    <dsp:sp modelId="{62C70DB0-1EEB-46B8-B9BC-CFAC1EEB4C0C}">
      <dsp:nvSpPr>
        <dsp:cNvPr id="0" name=""/>
        <dsp:cNvSpPr/>
      </dsp:nvSpPr>
      <dsp:spPr>
        <a:xfrm>
          <a:off x="1973275" y="2491341"/>
          <a:ext cx="1642858" cy="5010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Mondeling en Brief bevindingen</a:t>
          </a:r>
        </a:p>
      </dsp:txBody>
      <dsp:txXfrm>
        <a:off x="1973275" y="2491341"/>
        <a:ext cx="1642858" cy="501071"/>
      </dsp:txXfrm>
    </dsp:sp>
    <dsp:sp modelId="{A7EA2889-694A-4924-A254-F489E51F2B89}">
      <dsp:nvSpPr>
        <dsp:cNvPr id="0" name=""/>
        <dsp:cNvSpPr/>
      </dsp:nvSpPr>
      <dsp:spPr>
        <a:xfrm>
          <a:off x="1845" y="3197770"/>
          <a:ext cx="1642858" cy="5010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Bestuurlijke aanmaning</a:t>
          </a:r>
        </a:p>
      </dsp:txBody>
      <dsp:txXfrm>
        <a:off x="1845" y="3197770"/>
        <a:ext cx="1642858" cy="501071"/>
      </dsp:txXfrm>
    </dsp:sp>
    <dsp:sp modelId="{7AA455D0-C682-45D7-8FA0-351567EB3F0D}">
      <dsp:nvSpPr>
        <dsp:cNvPr id="0" name=""/>
        <dsp:cNvSpPr/>
      </dsp:nvSpPr>
      <dsp:spPr>
        <a:xfrm>
          <a:off x="1845" y="3904199"/>
          <a:ext cx="1642858" cy="5010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2de </a:t>
          </a:r>
          <a:r>
            <a:rPr lang="nl-NL" sz="1700" kern="1200" dirty="0" err="1"/>
            <a:t>hercontrole</a:t>
          </a:r>
          <a:endParaRPr lang="nl-NL" sz="1700" kern="1200" dirty="0"/>
        </a:p>
      </dsp:txBody>
      <dsp:txXfrm>
        <a:off x="1845" y="3904199"/>
        <a:ext cx="1642858" cy="501071"/>
      </dsp:txXfrm>
    </dsp:sp>
    <dsp:sp modelId="{093C3B84-30EA-4467-8CC5-2C22BDC61B0C}">
      <dsp:nvSpPr>
        <dsp:cNvPr id="0" name=""/>
        <dsp:cNvSpPr/>
      </dsp:nvSpPr>
      <dsp:spPr>
        <a:xfrm>
          <a:off x="1973275" y="3904199"/>
          <a:ext cx="1642858" cy="5010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Mondeling en Brief bevindingen</a:t>
          </a:r>
        </a:p>
      </dsp:txBody>
      <dsp:txXfrm>
        <a:off x="1973275" y="3904199"/>
        <a:ext cx="1642858" cy="501071"/>
      </dsp:txXfrm>
    </dsp:sp>
    <dsp:sp modelId="{1A4D7E1B-6E26-48BA-9F64-E819D00D5464}">
      <dsp:nvSpPr>
        <dsp:cNvPr id="0" name=""/>
        <dsp:cNvSpPr/>
      </dsp:nvSpPr>
      <dsp:spPr>
        <a:xfrm>
          <a:off x="3944705" y="3197770"/>
          <a:ext cx="1642858" cy="501071"/>
        </a:xfrm>
        <a:prstGeom prst="rect">
          <a:avLst/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Bestuursdwang</a:t>
          </a:r>
        </a:p>
      </dsp:txBody>
      <dsp:txXfrm>
        <a:off x="3944705" y="3197770"/>
        <a:ext cx="1642858" cy="501071"/>
      </dsp:txXfrm>
    </dsp:sp>
    <dsp:sp modelId="{811AEA37-520C-4ECE-85E6-A17B4684DD07}">
      <dsp:nvSpPr>
        <dsp:cNvPr id="0" name=""/>
        <dsp:cNvSpPr/>
      </dsp:nvSpPr>
      <dsp:spPr>
        <a:xfrm>
          <a:off x="5916135" y="3197770"/>
          <a:ext cx="1642858" cy="50107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(Naar de rechter)</a:t>
          </a:r>
        </a:p>
      </dsp:txBody>
      <dsp:txXfrm>
        <a:off x="5916135" y="3197770"/>
        <a:ext cx="1642858" cy="501071"/>
      </dsp:txXfrm>
    </dsp:sp>
    <dsp:sp modelId="{C1CC221F-AA47-4430-BA6D-4780173376AE}">
      <dsp:nvSpPr>
        <dsp:cNvPr id="0" name=""/>
        <dsp:cNvSpPr/>
      </dsp:nvSpPr>
      <dsp:spPr>
        <a:xfrm>
          <a:off x="3944705" y="3904199"/>
          <a:ext cx="1642858" cy="501071"/>
        </a:xfrm>
        <a:prstGeom prst="rect">
          <a:avLst/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Last onder dwangsom</a:t>
          </a:r>
        </a:p>
      </dsp:txBody>
      <dsp:txXfrm>
        <a:off x="3944705" y="3904199"/>
        <a:ext cx="1642858" cy="501071"/>
      </dsp:txXfrm>
    </dsp:sp>
    <dsp:sp modelId="{A19933CA-8F30-4840-944E-148C776708B2}">
      <dsp:nvSpPr>
        <dsp:cNvPr id="0" name=""/>
        <dsp:cNvSpPr/>
      </dsp:nvSpPr>
      <dsp:spPr>
        <a:xfrm>
          <a:off x="5916135" y="3904199"/>
          <a:ext cx="1642858" cy="50107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(Naar de rechter)</a:t>
          </a:r>
        </a:p>
      </dsp:txBody>
      <dsp:txXfrm>
        <a:off x="5916135" y="3904199"/>
        <a:ext cx="1642858" cy="501071"/>
      </dsp:txXfrm>
    </dsp:sp>
    <dsp:sp modelId="{EE0BA7BA-02A8-42E2-BF34-E8EC239A0DF6}">
      <dsp:nvSpPr>
        <dsp:cNvPr id="0" name=""/>
        <dsp:cNvSpPr/>
      </dsp:nvSpPr>
      <dsp:spPr>
        <a:xfrm>
          <a:off x="3944705" y="4610628"/>
          <a:ext cx="1642858" cy="501071"/>
        </a:xfrm>
        <a:prstGeom prst="rect">
          <a:avLst/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Vergunning intrekken</a:t>
          </a:r>
        </a:p>
      </dsp:txBody>
      <dsp:txXfrm>
        <a:off x="3944705" y="4610628"/>
        <a:ext cx="1642858" cy="5010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9A6248-44BD-4377-B4DF-822448B73486}">
      <dsp:nvSpPr>
        <dsp:cNvPr id="0" name=""/>
        <dsp:cNvSpPr/>
      </dsp:nvSpPr>
      <dsp:spPr>
        <a:xfrm>
          <a:off x="3616134" y="4154735"/>
          <a:ext cx="328571" cy="7064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4285" y="0"/>
              </a:lnTo>
              <a:lnTo>
                <a:pt x="164285" y="706429"/>
              </a:lnTo>
              <a:lnTo>
                <a:pt x="328571" y="706429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B27FAA-E1BB-4CA8-9911-55531831F46E}">
      <dsp:nvSpPr>
        <dsp:cNvPr id="0" name=""/>
        <dsp:cNvSpPr/>
      </dsp:nvSpPr>
      <dsp:spPr>
        <a:xfrm>
          <a:off x="5587564" y="4109015"/>
          <a:ext cx="3285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8571" y="4572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175A3E-1282-43FB-AF1A-CC041890E117}">
      <dsp:nvSpPr>
        <dsp:cNvPr id="0" name=""/>
        <dsp:cNvSpPr/>
      </dsp:nvSpPr>
      <dsp:spPr>
        <a:xfrm>
          <a:off x="3616134" y="4109015"/>
          <a:ext cx="3285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8571" y="4572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6A9D8-FE58-4436-91EC-42710E15AF47}">
      <dsp:nvSpPr>
        <dsp:cNvPr id="0" name=""/>
        <dsp:cNvSpPr/>
      </dsp:nvSpPr>
      <dsp:spPr>
        <a:xfrm>
          <a:off x="5587564" y="3402586"/>
          <a:ext cx="3285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8571" y="4572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642199-B9F5-4EA6-9E0C-4754AF633587}">
      <dsp:nvSpPr>
        <dsp:cNvPr id="0" name=""/>
        <dsp:cNvSpPr/>
      </dsp:nvSpPr>
      <dsp:spPr>
        <a:xfrm>
          <a:off x="3616134" y="3448306"/>
          <a:ext cx="328571" cy="706429"/>
        </a:xfrm>
        <a:custGeom>
          <a:avLst/>
          <a:gdLst/>
          <a:ahLst/>
          <a:cxnLst/>
          <a:rect l="0" t="0" r="0" b="0"/>
          <a:pathLst>
            <a:path>
              <a:moveTo>
                <a:pt x="0" y="706429"/>
              </a:moveTo>
              <a:lnTo>
                <a:pt x="164285" y="706429"/>
              </a:lnTo>
              <a:lnTo>
                <a:pt x="164285" y="0"/>
              </a:lnTo>
              <a:lnTo>
                <a:pt x="328571" y="0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8658D4-5F28-46EE-8114-CF4D498EEA0B}">
      <dsp:nvSpPr>
        <dsp:cNvPr id="0" name=""/>
        <dsp:cNvSpPr/>
      </dsp:nvSpPr>
      <dsp:spPr>
        <a:xfrm>
          <a:off x="1644704" y="4109015"/>
          <a:ext cx="3285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8571" y="4572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324BE9-850B-415B-9871-FBF3A4C8EA06}">
      <dsp:nvSpPr>
        <dsp:cNvPr id="0" name=""/>
        <dsp:cNvSpPr/>
      </dsp:nvSpPr>
      <dsp:spPr>
        <a:xfrm>
          <a:off x="1644704" y="2696157"/>
          <a:ext cx="3285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8571" y="4572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1A4BB4-CC3F-4A6B-A773-083DE048F49F}">
      <dsp:nvSpPr>
        <dsp:cNvPr id="0" name=""/>
        <dsp:cNvSpPr/>
      </dsp:nvSpPr>
      <dsp:spPr>
        <a:xfrm>
          <a:off x="1644704" y="1989728"/>
          <a:ext cx="3285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8571" y="4572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11A963-CBAA-43E9-94EC-7A713060E716}">
      <dsp:nvSpPr>
        <dsp:cNvPr id="0" name=""/>
        <dsp:cNvSpPr/>
      </dsp:nvSpPr>
      <dsp:spPr>
        <a:xfrm>
          <a:off x="1644704" y="1283299"/>
          <a:ext cx="3285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28571" y="45720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8972FE-66AF-43CD-8080-573D79ABF758}">
      <dsp:nvSpPr>
        <dsp:cNvPr id="0" name=""/>
        <dsp:cNvSpPr/>
      </dsp:nvSpPr>
      <dsp:spPr>
        <a:xfrm>
          <a:off x="1845" y="1078483"/>
          <a:ext cx="1642858" cy="5010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Mondelinge waarschuwing</a:t>
          </a:r>
        </a:p>
      </dsp:txBody>
      <dsp:txXfrm>
        <a:off x="1845" y="1078483"/>
        <a:ext cx="1642858" cy="501071"/>
      </dsp:txXfrm>
    </dsp:sp>
    <dsp:sp modelId="{2211407F-2103-44C0-9095-4DFD0B3D928A}">
      <dsp:nvSpPr>
        <dsp:cNvPr id="0" name=""/>
        <dsp:cNvSpPr/>
      </dsp:nvSpPr>
      <dsp:spPr>
        <a:xfrm>
          <a:off x="1973275" y="1078483"/>
          <a:ext cx="1642858" cy="5010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Bespreken</a:t>
          </a:r>
        </a:p>
      </dsp:txBody>
      <dsp:txXfrm>
        <a:off x="1973275" y="1078483"/>
        <a:ext cx="1642858" cy="501071"/>
      </dsp:txXfrm>
    </dsp:sp>
    <dsp:sp modelId="{C87B694E-11F7-418C-A067-EE0FC32D2ABB}">
      <dsp:nvSpPr>
        <dsp:cNvPr id="0" name=""/>
        <dsp:cNvSpPr/>
      </dsp:nvSpPr>
      <dsp:spPr>
        <a:xfrm>
          <a:off x="1845" y="1784912"/>
          <a:ext cx="1642858" cy="5010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Ambtelijke aanmaning</a:t>
          </a:r>
        </a:p>
      </dsp:txBody>
      <dsp:txXfrm>
        <a:off x="1845" y="1784912"/>
        <a:ext cx="1642858" cy="501071"/>
      </dsp:txXfrm>
    </dsp:sp>
    <dsp:sp modelId="{612CDF92-973D-4274-BAAB-E34AD5401FE8}">
      <dsp:nvSpPr>
        <dsp:cNvPr id="0" name=""/>
        <dsp:cNvSpPr/>
      </dsp:nvSpPr>
      <dsp:spPr>
        <a:xfrm>
          <a:off x="1973275" y="1784912"/>
          <a:ext cx="1642858" cy="5010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Op schrift sturen</a:t>
          </a:r>
        </a:p>
      </dsp:txBody>
      <dsp:txXfrm>
        <a:off x="1973275" y="1784912"/>
        <a:ext cx="1642858" cy="501071"/>
      </dsp:txXfrm>
    </dsp:sp>
    <dsp:sp modelId="{18DF2EA2-0C5B-47F3-AD02-038FEE54B50D}">
      <dsp:nvSpPr>
        <dsp:cNvPr id="0" name=""/>
        <dsp:cNvSpPr/>
      </dsp:nvSpPr>
      <dsp:spPr>
        <a:xfrm>
          <a:off x="1845" y="2491341"/>
          <a:ext cx="1642858" cy="5010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1ste </a:t>
          </a:r>
          <a:r>
            <a:rPr lang="nl-NL" sz="1700" kern="1200" dirty="0" err="1"/>
            <a:t>Hercontrole</a:t>
          </a:r>
          <a:endParaRPr lang="nl-NL" sz="1700" kern="1200" dirty="0"/>
        </a:p>
      </dsp:txBody>
      <dsp:txXfrm>
        <a:off x="1845" y="2491341"/>
        <a:ext cx="1642858" cy="501071"/>
      </dsp:txXfrm>
    </dsp:sp>
    <dsp:sp modelId="{62C70DB0-1EEB-46B8-B9BC-CFAC1EEB4C0C}">
      <dsp:nvSpPr>
        <dsp:cNvPr id="0" name=""/>
        <dsp:cNvSpPr/>
      </dsp:nvSpPr>
      <dsp:spPr>
        <a:xfrm>
          <a:off x="1973275" y="2491341"/>
          <a:ext cx="1642858" cy="5010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Mondeling en Brief bevindingen</a:t>
          </a:r>
        </a:p>
      </dsp:txBody>
      <dsp:txXfrm>
        <a:off x="1973275" y="2491341"/>
        <a:ext cx="1642858" cy="501071"/>
      </dsp:txXfrm>
    </dsp:sp>
    <dsp:sp modelId="{A7EA2889-694A-4924-A254-F489E51F2B89}">
      <dsp:nvSpPr>
        <dsp:cNvPr id="0" name=""/>
        <dsp:cNvSpPr/>
      </dsp:nvSpPr>
      <dsp:spPr>
        <a:xfrm>
          <a:off x="1845" y="3197770"/>
          <a:ext cx="1642858" cy="5010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Bestuurlijke aanmaning</a:t>
          </a:r>
        </a:p>
      </dsp:txBody>
      <dsp:txXfrm>
        <a:off x="1845" y="3197770"/>
        <a:ext cx="1642858" cy="501071"/>
      </dsp:txXfrm>
    </dsp:sp>
    <dsp:sp modelId="{7AA455D0-C682-45D7-8FA0-351567EB3F0D}">
      <dsp:nvSpPr>
        <dsp:cNvPr id="0" name=""/>
        <dsp:cNvSpPr/>
      </dsp:nvSpPr>
      <dsp:spPr>
        <a:xfrm>
          <a:off x="1845" y="3904199"/>
          <a:ext cx="1642858" cy="50107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2de </a:t>
          </a:r>
          <a:r>
            <a:rPr lang="nl-NL" sz="1700" kern="1200" dirty="0" err="1"/>
            <a:t>hercontrole</a:t>
          </a:r>
          <a:endParaRPr lang="nl-NL" sz="1700" kern="1200" dirty="0"/>
        </a:p>
      </dsp:txBody>
      <dsp:txXfrm>
        <a:off x="1845" y="3904199"/>
        <a:ext cx="1642858" cy="501071"/>
      </dsp:txXfrm>
    </dsp:sp>
    <dsp:sp modelId="{093C3B84-30EA-4467-8CC5-2C22BDC61B0C}">
      <dsp:nvSpPr>
        <dsp:cNvPr id="0" name=""/>
        <dsp:cNvSpPr/>
      </dsp:nvSpPr>
      <dsp:spPr>
        <a:xfrm>
          <a:off x="1973275" y="3904199"/>
          <a:ext cx="1642858" cy="5010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Mondeling en Brief bevindingen</a:t>
          </a:r>
        </a:p>
      </dsp:txBody>
      <dsp:txXfrm>
        <a:off x="1973275" y="3904199"/>
        <a:ext cx="1642858" cy="501071"/>
      </dsp:txXfrm>
    </dsp:sp>
    <dsp:sp modelId="{1A4D7E1B-6E26-48BA-9F64-E819D00D5464}">
      <dsp:nvSpPr>
        <dsp:cNvPr id="0" name=""/>
        <dsp:cNvSpPr/>
      </dsp:nvSpPr>
      <dsp:spPr>
        <a:xfrm>
          <a:off x="3944705" y="3197770"/>
          <a:ext cx="1642858" cy="501071"/>
        </a:xfrm>
        <a:prstGeom prst="rect">
          <a:avLst/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Bestuursdwang</a:t>
          </a:r>
        </a:p>
      </dsp:txBody>
      <dsp:txXfrm>
        <a:off x="3944705" y="3197770"/>
        <a:ext cx="1642858" cy="501071"/>
      </dsp:txXfrm>
    </dsp:sp>
    <dsp:sp modelId="{811AEA37-520C-4ECE-85E6-A17B4684DD07}">
      <dsp:nvSpPr>
        <dsp:cNvPr id="0" name=""/>
        <dsp:cNvSpPr/>
      </dsp:nvSpPr>
      <dsp:spPr>
        <a:xfrm>
          <a:off x="5916135" y="3197770"/>
          <a:ext cx="1642858" cy="50107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(Naar de rechter)</a:t>
          </a:r>
        </a:p>
      </dsp:txBody>
      <dsp:txXfrm>
        <a:off x="5916135" y="3197770"/>
        <a:ext cx="1642858" cy="501071"/>
      </dsp:txXfrm>
    </dsp:sp>
    <dsp:sp modelId="{C1CC221F-AA47-4430-BA6D-4780173376AE}">
      <dsp:nvSpPr>
        <dsp:cNvPr id="0" name=""/>
        <dsp:cNvSpPr/>
      </dsp:nvSpPr>
      <dsp:spPr>
        <a:xfrm>
          <a:off x="3944705" y="3904199"/>
          <a:ext cx="1642858" cy="501071"/>
        </a:xfrm>
        <a:prstGeom prst="rect">
          <a:avLst/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Last onder dwangsom</a:t>
          </a:r>
        </a:p>
      </dsp:txBody>
      <dsp:txXfrm>
        <a:off x="3944705" y="3904199"/>
        <a:ext cx="1642858" cy="501071"/>
      </dsp:txXfrm>
    </dsp:sp>
    <dsp:sp modelId="{A19933CA-8F30-4840-944E-148C776708B2}">
      <dsp:nvSpPr>
        <dsp:cNvPr id="0" name=""/>
        <dsp:cNvSpPr/>
      </dsp:nvSpPr>
      <dsp:spPr>
        <a:xfrm>
          <a:off x="5916135" y="3904199"/>
          <a:ext cx="1642858" cy="50107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(Naar de rechter)</a:t>
          </a:r>
        </a:p>
      </dsp:txBody>
      <dsp:txXfrm>
        <a:off x="5916135" y="3904199"/>
        <a:ext cx="1642858" cy="501071"/>
      </dsp:txXfrm>
    </dsp:sp>
    <dsp:sp modelId="{EE0BA7BA-02A8-42E2-BF34-E8EC239A0DF6}">
      <dsp:nvSpPr>
        <dsp:cNvPr id="0" name=""/>
        <dsp:cNvSpPr/>
      </dsp:nvSpPr>
      <dsp:spPr>
        <a:xfrm>
          <a:off x="3944705" y="4610628"/>
          <a:ext cx="1642858" cy="501071"/>
        </a:xfrm>
        <a:prstGeom prst="rect">
          <a:avLst/>
        </a:prstGeom>
        <a:solidFill>
          <a:schemeClr val="accent1">
            <a:lumMod val="75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Vergunning intrekken</a:t>
          </a:r>
        </a:p>
      </dsp:txBody>
      <dsp:txXfrm>
        <a:off x="3944705" y="4610628"/>
        <a:ext cx="1642858" cy="5010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7FF7A-4C50-4CFB-A907-F1DFBE405B79}">
      <dsp:nvSpPr>
        <dsp:cNvPr id="0" name=""/>
        <dsp:cNvSpPr/>
      </dsp:nvSpPr>
      <dsp:spPr>
        <a:xfrm>
          <a:off x="5233951" y="3393084"/>
          <a:ext cx="91440" cy="7602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0203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CC660-F5E2-4CB7-9648-3ECA15DBEE61}">
      <dsp:nvSpPr>
        <dsp:cNvPr id="0" name=""/>
        <dsp:cNvSpPr/>
      </dsp:nvSpPr>
      <dsp:spPr>
        <a:xfrm>
          <a:off x="3927152" y="1315737"/>
          <a:ext cx="1352518" cy="761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4604"/>
              </a:lnTo>
              <a:lnTo>
                <a:pt x="1352518" y="454604"/>
              </a:lnTo>
              <a:lnTo>
                <a:pt x="1352518" y="761609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774B95-9B6C-4277-ACFC-F2E2642D7B3D}">
      <dsp:nvSpPr>
        <dsp:cNvPr id="0" name=""/>
        <dsp:cNvSpPr/>
      </dsp:nvSpPr>
      <dsp:spPr>
        <a:xfrm>
          <a:off x="1824585" y="3393084"/>
          <a:ext cx="91440" cy="7602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0203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5EF2CB-710F-4F8D-BC7F-EFFBAE288214}">
      <dsp:nvSpPr>
        <dsp:cNvPr id="0" name=""/>
        <dsp:cNvSpPr/>
      </dsp:nvSpPr>
      <dsp:spPr>
        <a:xfrm>
          <a:off x="1870305" y="1315737"/>
          <a:ext cx="2056846" cy="761609"/>
        </a:xfrm>
        <a:custGeom>
          <a:avLst/>
          <a:gdLst/>
          <a:ahLst/>
          <a:cxnLst/>
          <a:rect l="0" t="0" r="0" b="0"/>
          <a:pathLst>
            <a:path>
              <a:moveTo>
                <a:pt x="2056846" y="0"/>
              </a:moveTo>
              <a:lnTo>
                <a:pt x="2056846" y="454604"/>
              </a:lnTo>
              <a:lnTo>
                <a:pt x="0" y="454604"/>
              </a:lnTo>
              <a:lnTo>
                <a:pt x="0" y="761609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28C628-8271-4815-BC02-8E9708B896CE}">
      <dsp:nvSpPr>
        <dsp:cNvPr id="0" name=""/>
        <dsp:cNvSpPr/>
      </dsp:nvSpPr>
      <dsp:spPr>
        <a:xfrm>
          <a:off x="2656536" y="0"/>
          <a:ext cx="2541231" cy="131573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8566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OVERTREDING</a:t>
          </a:r>
        </a:p>
      </dsp:txBody>
      <dsp:txXfrm>
        <a:off x="2656536" y="0"/>
        <a:ext cx="2541231" cy="1315737"/>
      </dsp:txXfrm>
    </dsp:sp>
    <dsp:sp modelId="{F214FEEA-314C-4E56-BC05-E636026BF393}">
      <dsp:nvSpPr>
        <dsp:cNvPr id="0" name=""/>
        <dsp:cNvSpPr/>
      </dsp:nvSpPr>
      <dsp:spPr>
        <a:xfrm>
          <a:off x="2812618" y="1024757"/>
          <a:ext cx="2287108" cy="4385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Constatering</a:t>
          </a:r>
        </a:p>
      </dsp:txBody>
      <dsp:txXfrm>
        <a:off x="2812618" y="1024757"/>
        <a:ext cx="2287108" cy="438579"/>
      </dsp:txXfrm>
    </dsp:sp>
    <dsp:sp modelId="{836DBA75-8F7E-4C69-BC65-643FB10EE3E2}">
      <dsp:nvSpPr>
        <dsp:cNvPr id="0" name=""/>
        <dsp:cNvSpPr/>
      </dsp:nvSpPr>
      <dsp:spPr>
        <a:xfrm>
          <a:off x="599689" y="2077346"/>
          <a:ext cx="2541231" cy="13157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8566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Bestuursrecht</a:t>
          </a:r>
        </a:p>
      </dsp:txBody>
      <dsp:txXfrm>
        <a:off x="599689" y="2077346"/>
        <a:ext cx="2541231" cy="1315737"/>
      </dsp:txXfrm>
    </dsp:sp>
    <dsp:sp modelId="{917803B6-A4CC-4EC9-9009-F577B7AAE58A}">
      <dsp:nvSpPr>
        <dsp:cNvPr id="0" name=""/>
        <dsp:cNvSpPr/>
      </dsp:nvSpPr>
      <dsp:spPr>
        <a:xfrm>
          <a:off x="1107936" y="3100698"/>
          <a:ext cx="2287108" cy="4385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40" tIns="16510" rIns="66040" bIns="16510" numCol="1" spcCol="1270" anchor="ctr" anchorCtr="0">
          <a:noAutofit/>
        </a:bodyPr>
        <a:lstStyle/>
        <a:p>
          <a:pPr marL="0" lvl="0" indent="0" algn="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600" kern="1200" dirty="0"/>
            <a:t>Toezichthouder</a:t>
          </a:r>
        </a:p>
      </dsp:txBody>
      <dsp:txXfrm>
        <a:off x="1107936" y="3100698"/>
        <a:ext cx="2287108" cy="438579"/>
      </dsp:txXfrm>
    </dsp:sp>
    <dsp:sp modelId="{A888C5F7-6600-4FF5-BEAA-941F9675588A}">
      <dsp:nvSpPr>
        <dsp:cNvPr id="0" name=""/>
        <dsp:cNvSpPr/>
      </dsp:nvSpPr>
      <dsp:spPr>
        <a:xfrm>
          <a:off x="599689" y="4153287"/>
          <a:ext cx="2541231" cy="1151217"/>
        </a:xfrm>
        <a:prstGeom prst="rect">
          <a:avLst/>
        </a:prstGeom>
        <a:solidFill>
          <a:schemeClr val="accent5">
            <a:hueOff val="3625003"/>
            <a:satOff val="-21162"/>
            <a:lumOff val="-169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8566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Milieu – Kap -  bouw enz.</a:t>
          </a:r>
        </a:p>
      </dsp:txBody>
      <dsp:txXfrm>
        <a:off x="599689" y="4153287"/>
        <a:ext cx="2541231" cy="1151217"/>
      </dsp:txXfrm>
    </dsp:sp>
    <dsp:sp modelId="{1763F6D7-32D8-47DC-BE4B-C32AE806B875}">
      <dsp:nvSpPr>
        <dsp:cNvPr id="0" name=""/>
        <dsp:cNvSpPr/>
      </dsp:nvSpPr>
      <dsp:spPr>
        <a:xfrm>
          <a:off x="1107936" y="5094378"/>
          <a:ext cx="2287108" cy="4385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3625003"/>
              <a:satOff val="-21162"/>
              <a:lumOff val="-16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Vergunningen</a:t>
          </a:r>
        </a:p>
      </dsp:txBody>
      <dsp:txXfrm>
        <a:off x="1107936" y="5094378"/>
        <a:ext cx="2287108" cy="438579"/>
      </dsp:txXfrm>
    </dsp:sp>
    <dsp:sp modelId="{B2E10677-DD22-4C8E-824F-23E02DD7DE14}">
      <dsp:nvSpPr>
        <dsp:cNvPr id="0" name=""/>
        <dsp:cNvSpPr/>
      </dsp:nvSpPr>
      <dsp:spPr>
        <a:xfrm>
          <a:off x="4009055" y="2077346"/>
          <a:ext cx="2541231" cy="1315737"/>
        </a:xfrm>
        <a:prstGeom prst="rect">
          <a:avLst/>
        </a:prstGeom>
        <a:solidFill>
          <a:schemeClr val="accent5">
            <a:hueOff val="7250006"/>
            <a:satOff val="-42323"/>
            <a:lumOff val="-339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8566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Strafrecht</a:t>
          </a:r>
        </a:p>
      </dsp:txBody>
      <dsp:txXfrm>
        <a:off x="4009055" y="2077346"/>
        <a:ext cx="2541231" cy="1315737"/>
      </dsp:txXfrm>
    </dsp:sp>
    <dsp:sp modelId="{99002FD3-33DF-4A60-A92D-1A7855F9E172}">
      <dsp:nvSpPr>
        <dsp:cNvPr id="0" name=""/>
        <dsp:cNvSpPr/>
      </dsp:nvSpPr>
      <dsp:spPr>
        <a:xfrm>
          <a:off x="4517301" y="3100698"/>
          <a:ext cx="2287108" cy="4385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7250006"/>
              <a:satOff val="-42323"/>
              <a:lumOff val="-33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BOA /Politie</a:t>
          </a:r>
        </a:p>
      </dsp:txBody>
      <dsp:txXfrm>
        <a:off x="4517301" y="3100698"/>
        <a:ext cx="2287108" cy="438579"/>
      </dsp:txXfrm>
    </dsp:sp>
    <dsp:sp modelId="{87C8F78F-E080-4F7E-BB37-542CF6F0A2AD}">
      <dsp:nvSpPr>
        <dsp:cNvPr id="0" name=""/>
        <dsp:cNvSpPr/>
      </dsp:nvSpPr>
      <dsp:spPr>
        <a:xfrm>
          <a:off x="4009055" y="4153287"/>
          <a:ext cx="2541231" cy="1315737"/>
        </a:xfrm>
        <a:prstGeom prst="rect">
          <a:avLst/>
        </a:prstGeom>
        <a:solidFill>
          <a:schemeClr val="accent5">
            <a:hueOff val="10875008"/>
            <a:satOff val="-63485"/>
            <a:lumOff val="-50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8566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000" kern="1200" dirty="0"/>
            <a:t>APV, WED, </a:t>
          </a:r>
          <a:r>
            <a:rPr lang="nl-NL" sz="3000" kern="1200" dirty="0" err="1"/>
            <a:t>WvSr</a:t>
          </a:r>
          <a:endParaRPr lang="nl-NL" sz="3000" kern="1200" dirty="0"/>
        </a:p>
      </dsp:txBody>
      <dsp:txXfrm>
        <a:off x="4009055" y="4153287"/>
        <a:ext cx="2541231" cy="1315737"/>
      </dsp:txXfrm>
    </dsp:sp>
    <dsp:sp modelId="{31641E71-9E39-458E-97DC-B893CA11841D}">
      <dsp:nvSpPr>
        <dsp:cNvPr id="0" name=""/>
        <dsp:cNvSpPr/>
      </dsp:nvSpPr>
      <dsp:spPr>
        <a:xfrm>
          <a:off x="4517301" y="5176638"/>
          <a:ext cx="2287108" cy="4385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10875008"/>
              <a:satOff val="-63485"/>
              <a:lumOff val="-50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17780" rIns="71120" bIns="17780" numCol="1" spcCol="1270" anchor="ctr" anchorCtr="0">
          <a:noAutofit/>
        </a:bodyPr>
        <a:lstStyle/>
        <a:p>
          <a:pPr marL="0" lvl="0" indent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800" kern="1200" dirty="0"/>
            <a:t>Overtreding</a:t>
          </a:r>
        </a:p>
      </dsp:txBody>
      <dsp:txXfrm>
        <a:off x="4517301" y="5176638"/>
        <a:ext cx="2287108" cy="4385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69E896C-6AA3-45A0-BD15-D61214AC0EE5}" type="datetimeFigureOut">
              <a:rPr lang="nl-NL"/>
              <a:pPr>
                <a:defRPr/>
              </a:pPr>
              <a:t>27-3-2020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5C6C153-C998-4122-8152-1582209118C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16488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http://www.milieufocus.nl/factsheets/d/doelgroepenbeleid.html</a:t>
            </a:r>
          </a:p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4301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70B2E64-578F-434F-8A91-DF308819F76B}" type="slidenum">
              <a:rPr lang="nl-NL" altLang="nl-NL">
                <a:latin typeface="Calibri" panose="020F0502020204030204" pitchFamily="34" charset="0"/>
              </a:rPr>
              <a:pPr eaLnBrk="1" hangingPunct="1"/>
              <a:t>2</a:t>
            </a:fld>
            <a:endParaRPr lang="nl-NL" altLang="nl-N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983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l-NL" altLang="nl-NL"/>
              <a:t>http://www.milieufocus.nl/factsheets/d/doelgroepenbeleid.html</a:t>
            </a:r>
          </a:p>
          <a:p>
            <a:pPr eaLnBrk="1" hangingPunct="1">
              <a:spcBef>
                <a:spcPct val="0"/>
              </a:spcBef>
            </a:pPr>
            <a:endParaRPr lang="nl-NL" altLang="nl-NL"/>
          </a:p>
        </p:txBody>
      </p:sp>
      <p:sp>
        <p:nvSpPr>
          <p:cNvPr id="43012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70B2E64-578F-434F-8A91-DF308819F76B}" type="slidenum">
              <a:rPr lang="nl-NL" altLang="nl-NL">
                <a:latin typeface="Calibri" panose="020F0502020204030204" pitchFamily="34" charset="0"/>
              </a:rPr>
              <a:pPr eaLnBrk="1" hangingPunct="1"/>
              <a:t>3</a:t>
            </a:fld>
            <a:endParaRPr lang="nl-NL" altLang="nl-NL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537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43B504-7D93-4338-84B1-7E68B7769D46}" type="datetimeFigureOut">
              <a:rPr lang="nl-NL" smtClean="0"/>
              <a:pPr>
                <a:defRPr/>
              </a:pPr>
              <a:t>27-3-2020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7A93F3-FFA6-4CA3-9CA6-C554567673F7}" type="slidenum">
              <a:rPr lang="nl-NL" altLang="nl-NL" smtClean="0"/>
              <a:pPr/>
              <a:t>‹nr.›</a:t>
            </a:fld>
            <a:endParaRPr lang="nl-NL" alt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8804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FC7FA5-9404-47A9-BB5C-60C689591B19}" type="datetimeFigureOut">
              <a:rPr lang="nl-NL" smtClean="0"/>
              <a:pPr>
                <a:defRPr/>
              </a:pPr>
              <a:t>27-3-2020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0B5-A5C4-4186-A990-1F886A159F03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98517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EE4505-153A-43EA-866C-D2929E9035CA}" type="datetimeFigureOut">
              <a:rPr lang="nl-NL" smtClean="0"/>
              <a:pPr>
                <a:defRPr/>
              </a:pPr>
              <a:t>27-3-2020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F15AA-9ED2-4BAE-8B4D-651CB1B9BC87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41990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87E61E-7E48-40E6-8B04-9B2050A151D8}" type="datetimeFigureOut">
              <a:rPr lang="nl-NL" smtClean="0"/>
              <a:pPr>
                <a:defRPr/>
              </a:pPr>
              <a:t>27-3-2020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D8F90-F641-4746-8F0C-1EFEE0AFB1CE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40112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6EFF57-73CF-4D3D-A280-BB6040B9853D}" type="datetimeFigureOut">
              <a:rPr lang="nl-NL" smtClean="0"/>
              <a:pPr>
                <a:defRPr/>
              </a:pPr>
              <a:t>27-3-2020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B5B7E2-6EA3-4697-A4D8-E063BC5552CC}" type="slidenum">
              <a:rPr lang="nl-NL" altLang="nl-NL" smtClean="0"/>
              <a:pPr/>
              <a:t>‹nr.›</a:t>
            </a:fld>
            <a:endParaRPr lang="nl-NL" alt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918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47AA9A-A66D-4375-A8F9-0BAF3232A0BA}" type="datetimeFigureOut">
              <a:rPr lang="nl-NL" smtClean="0"/>
              <a:pPr>
                <a:defRPr/>
              </a:pPr>
              <a:t>27-3-2020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A2C69-AA18-45D3-9E6F-A7D37BD2E1E3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69553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4209C8-D2AB-43CF-9111-A1D6D6D75F70}" type="datetimeFigureOut">
              <a:rPr lang="nl-NL" smtClean="0"/>
              <a:pPr>
                <a:defRPr/>
              </a:pPr>
              <a:t>27-3-2020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C5C6AA-724D-47CB-ABC7-08B8DD709986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090580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08120D-A65E-4253-879D-D06E3CDF538B}" type="datetimeFigureOut">
              <a:rPr lang="nl-NL" smtClean="0"/>
              <a:pPr>
                <a:defRPr/>
              </a:pPr>
              <a:t>27-3-2020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65062-B2F8-4371-BE04-22A5218E0473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857129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FF3D22-7E71-4902-95CC-78E8BB68ADD5}" type="datetimeFigureOut">
              <a:rPr lang="nl-NL" smtClean="0"/>
              <a:pPr>
                <a:defRPr/>
              </a:pPr>
              <a:t>27-3-2020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98116-E405-4C89-B6D4-55F2B1769167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05710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01484B-875A-4515-BB1A-A3E1F49178C3}" type="datetimeFigureOut">
              <a:rPr lang="nl-NL" smtClean="0"/>
              <a:pPr>
                <a:defRPr/>
              </a:pPr>
              <a:t>27-3-2020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18FAB-75FC-40A8-AD43-69B0EB0B5DD0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85472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8048AA-1F15-4BCC-B60F-FB33BC98FFFA}" type="datetimeFigureOut">
              <a:rPr lang="nl-NL" smtClean="0"/>
              <a:pPr>
                <a:defRPr/>
              </a:pPr>
              <a:t>27-3-2020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7F94D-8D33-407F-AE2F-6CE1644CD159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56401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A47AA9A-A66D-4375-A8F9-0BAF3232A0BA}" type="datetimeFigureOut">
              <a:rPr lang="nl-NL" smtClean="0"/>
              <a:pPr>
                <a:defRPr/>
              </a:pPr>
              <a:t>27-3-2020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170A2C69-AA18-45D3-9E6F-A7D37BD2E1E3}" type="slidenum">
              <a:rPr lang="nl-NL" altLang="nl-NL" smtClean="0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89743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diagramLayout" Target="../diagrams/layout4.xml"/><Relationship Id="rId7" Type="http://schemas.openxmlformats.org/officeDocument/2006/relationships/image" Target="../media/image2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hyperlink" Target="http://www.google.nl/url?sa=i&amp;rct=j&amp;q=bestuur+cartoon&amp;source=images&amp;cd=&amp;cad=rja&amp;docid=67W_UY1hUTqJvM&amp;tbnid=x8ku0I9stxbQYM:&amp;ved=0CAUQjRw&amp;url=http://www.klingpuime.nl/kontakt.html&amp;ei=BS5GUd21PKGK0AXfh4HQDA&amp;bvm=bv.43828540,d.d2k&amp;psig=AFQjCNE8ekIfzmL_7IkMBqVoBRcP5hR_SA&amp;ust=1363640133579613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hyperlink" Target="http://www.google.nl/url?sa=i&amp;rct=j&amp;q=al+capone&amp;source=images&amp;cd=&amp;cad=rja&amp;docid=sAQdUWwyFX3VGM&amp;tbnid=gvjP_OxFduXWpM:&amp;ved=0CAUQjRw&amp;url=http://www.e-gun.net/Crime/5677/Al-Capone/&amp;ei=3S5GUYzKKeaX1AXO04DgBA&amp;bvm=bv.43828540,d.d2k&amp;psig=AFQjCNFRi_e4I9PHQ_Ac2jjTPEciBtu5pQ&amp;ust=1363640381505906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hyperlink" Target="http://www.google.nl/url?sa=i&amp;rct=j&amp;q=de+deur+uit+schoppen&amp;source=images&amp;cd=&amp;cad=rja&amp;docid=ry61pcqUV9yGwM&amp;tbnid=4neZ9f5Xh2cDsM:&amp;ved=0CAUQjRw&amp;url=http://www.refdag.nl/nieuws/economie/soepeler_ontslag_als_crisismanagement_1_601884&amp;ei=sS9GUcWsKeme0QXHnYGYCg&amp;psig=AFQjCNGoYSx7fzpwxPdbXHAeA2EGsD05Wg&amp;ust=1363640565539173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hyperlink" Target="http://www.google.nl/url?sa=i&amp;rct=j&amp;q=wegschoppen&amp;source=images&amp;cd=&amp;cad=rja&amp;docid=J1dOQLYzaCG2BM&amp;tbnid=ZKSgvWKlcNfXaM:&amp;ved=0CAUQjRw&amp;url=http://www.spitsnieuws.nl/archives/binnenland/2011/09/boksen-onder-de-loep&amp;ei=8ilGUdKICMWc0AXcp4CABQ&amp;bvm=bv.43828540,d.d2k&amp;psig=AFQjCNH3g13nGmoQ0AbsY-llqrbkIFr3Zg&amp;ust=1363639093383315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Relationship Id="rId9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jpeg"/><Relationship Id="rId7" Type="http://schemas.openxmlformats.org/officeDocument/2006/relationships/image" Target="../media/image18.sv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6.sv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diagramLayout" Target="../diagrams/layout2.xml"/><Relationship Id="rId7" Type="http://schemas.openxmlformats.org/officeDocument/2006/relationships/image" Target="../media/image1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18.sv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diagramLayout" Target="../diagrams/layout3.xml"/><Relationship Id="rId7" Type="http://schemas.openxmlformats.org/officeDocument/2006/relationships/image" Target="../media/image23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http://www.google.nl/url?sa=i&amp;rct=j&amp;q=overtreding&amp;source=images&amp;cd=&amp;docid=_duDJVSQYGZLCM&amp;tbnid=hIzVo4-nIDz_tM:&amp;ved=0CAUQjRw&amp;url=http://www.ad.nl/ad/nl/1049/Oranje/article/detail/1924854/2010/08/25/Webb-Overtreding-De-Jong-rood.dhtml&amp;ei=6xBGUbnyNoaG0AXk3oCoBw&amp;bvm=bv.43828540,d.d2k&amp;psig=AFQjCNEIuyC7-ILVAbsSSsW5OY2f9TbIPw&amp;ust=136363274496711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25" name="Rectangle 71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6" name="Rectangle 73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1450" y="246888"/>
            <a:ext cx="879348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2" name="Titel 1"/>
          <p:cNvSpPr>
            <a:spLocks noGrp="1"/>
          </p:cNvSpPr>
          <p:nvPr>
            <p:ph type="ctrTitle"/>
          </p:nvPr>
        </p:nvSpPr>
        <p:spPr>
          <a:xfrm>
            <a:off x="671600" y="863364"/>
            <a:ext cx="4993107" cy="5126124"/>
          </a:xfrm>
        </p:spPr>
        <p:txBody>
          <a:bodyPr anchor="ctr">
            <a:normAutofit/>
          </a:bodyPr>
          <a:lstStyle/>
          <a:p>
            <a:pPr algn="r"/>
            <a:r>
              <a:rPr lang="nl-NL" altLang="nl-NL" sz="5700" dirty="0">
                <a:solidFill>
                  <a:schemeClr val="tx1"/>
                </a:solidFill>
              </a:rPr>
              <a:t>Inspecties</a:t>
            </a:r>
            <a:br>
              <a:rPr lang="nl-NL" altLang="nl-NL" sz="5700" dirty="0">
                <a:solidFill>
                  <a:schemeClr val="tx1"/>
                </a:solidFill>
              </a:rPr>
            </a:br>
            <a:br>
              <a:rPr lang="nl-NL" altLang="nl-NL" sz="5700" dirty="0">
                <a:solidFill>
                  <a:schemeClr val="tx1"/>
                </a:solidFill>
              </a:rPr>
            </a:br>
            <a:r>
              <a:rPr lang="nl-NL" altLang="nl-NL" sz="4800" dirty="0">
                <a:solidFill>
                  <a:schemeClr val="tx1"/>
                </a:solidFill>
              </a:rPr>
              <a:t>Handhaven Buitengebied</a:t>
            </a:r>
            <a:endParaRPr lang="nl-NL" altLang="nl-NL" sz="5700" dirty="0">
              <a:solidFill>
                <a:schemeClr val="tx1"/>
              </a:solidFill>
            </a:endParaRPr>
          </a:p>
        </p:txBody>
      </p:sp>
      <p:sp>
        <p:nvSpPr>
          <p:cNvPr id="5123" name="Ondertitel 2"/>
          <p:cNvSpPr>
            <a:spLocks noGrp="1"/>
          </p:cNvSpPr>
          <p:nvPr>
            <p:ph type="subTitle" idx="1"/>
          </p:nvPr>
        </p:nvSpPr>
        <p:spPr>
          <a:xfrm>
            <a:off x="6264705" y="863364"/>
            <a:ext cx="2312240" cy="5120435"/>
          </a:xfrm>
        </p:spPr>
        <p:txBody>
          <a:bodyPr anchor="ctr">
            <a:normAutofit/>
          </a:bodyPr>
          <a:lstStyle/>
          <a:p>
            <a:pPr algn="l"/>
            <a:r>
              <a:rPr lang="nl-NL" altLang="nl-NL" sz="1700">
                <a:solidFill>
                  <a:schemeClr val="tx1"/>
                </a:solidFill>
              </a:rPr>
              <a:t>In het buitengebied en rondom een inrchting</a:t>
            </a:r>
          </a:p>
        </p:txBody>
      </p:sp>
      <p:cxnSp>
        <p:nvCxnSpPr>
          <p:cNvPr id="5127" name="Straight Connector 75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5970932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altLang="nl-NL" dirty="0">
                <a:solidFill>
                  <a:srgbClr val="7B9899"/>
                </a:solidFill>
              </a:rPr>
              <a:t>Ben je </a:t>
            </a:r>
            <a:r>
              <a:rPr lang="en-US" altLang="nl-NL" dirty="0" err="1">
                <a:solidFill>
                  <a:srgbClr val="7B9899"/>
                </a:solidFill>
              </a:rPr>
              <a:t>altijd</a:t>
            </a:r>
            <a:r>
              <a:rPr lang="en-US" altLang="nl-NL" dirty="0">
                <a:solidFill>
                  <a:srgbClr val="7B9899"/>
                </a:solidFill>
              </a:rPr>
              <a:t> </a:t>
            </a:r>
            <a:r>
              <a:rPr lang="en-US" altLang="nl-NL" dirty="0" err="1">
                <a:solidFill>
                  <a:srgbClr val="7B9899"/>
                </a:solidFill>
              </a:rPr>
              <a:t>verplicht</a:t>
            </a:r>
            <a:r>
              <a:rPr lang="en-US" altLang="nl-NL" dirty="0">
                <a:solidFill>
                  <a:srgbClr val="7B9899"/>
                </a:solidFill>
              </a:rPr>
              <a:t> op te </a:t>
            </a:r>
            <a:r>
              <a:rPr lang="en-US" altLang="nl-NL" dirty="0" err="1">
                <a:solidFill>
                  <a:srgbClr val="7B9899"/>
                </a:solidFill>
              </a:rPr>
              <a:t>treden</a:t>
            </a:r>
            <a:r>
              <a:rPr lang="en-US" altLang="nl-NL" dirty="0">
                <a:solidFill>
                  <a:srgbClr val="7B9899"/>
                </a:solidFill>
              </a:rPr>
              <a:t> </a:t>
            </a:r>
            <a:r>
              <a:rPr lang="en-US" altLang="nl-NL" dirty="0" err="1">
                <a:solidFill>
                  <a:srgbClr val="7B9899"/>
                </a:solidFill>
              </a:rPr>
              <a:t>als</a:t>
            </a:r>
            <a:r>
              <a:rPr lang="en-US" altLang="nl-NL" dirty="0">
                <a:solidFill>
                  <a:srgbClr val="7B9899"/>
                </a:solidFill>
              </a:rPr>
              <a:t> </a:t>
            </a:r>
            <a:r>
              <a:rPr lang="en-US" altLang="nl-NL" dirty="0" err="1">
                <a:solidFill>
                  <a:srgbClr val="7B9899"/>
                </a:solidFill>
              </a:rPr>
              <a:t>bevoegd</a:t>
            </a:r>
            <a:r>
              <a:rPr lang="en-US" altLang="nl-NL" dirty="0">
                <a:solidFill>
                  <a:srgbClr val="7B9899"/>
                </a:solidFill>
              </a:rPr>
              <a:t> </a:t>
            </a:r>
            <a:r>
              <a:rPr lang="en-US" altLang="nl-NL" dirty="0" err="1">
                <a:solidFill>
                  <a:srgbClr val="7B9899"/>
                </a:solidFill>
              </a:rPr>
              <a:t>gezag</a:t>
            </a:r>
            <a:r>
              <a:rPr lang="en-US" altLang="nl-NL" dirty="0">
                <a:solidFill>
                  <a:srgbClr val="7B9899"/>
                </a:solidFill>
              </a:rPr>
              <a:t>?</a:t>
            </a:r>
            <a:endParaRPr lang="nl-NL" altLang="nl-NL" dirty="0">
              <a:solidFill>
                <a:srgbClr val="7B9899"/>
              </a:solidFill>
            </a:endParaRPr>
          </a:p>
        </p:txBody>
      </p:sp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nl-NL" dirty="0"/>
              <a:t>Nee: </a:t>
            </a:r>
            <a:r>
              <a:rPr lang="en-US" altLang="nl-NL" dirty="0" err="1"/>
              <a:t>gedogen</a:t>
            </a:r>
            <a:endParaRPr lang="en-US" altLang="nl-NL" dirty="0"/>
          </a:p>
          <a:p>
            <a:r>
              <a:rPr lang="en-US" altLang="nl-NL" dirty="0" err="1"/>
              <a:t>Gedoog-beschiking</a:t>
            </a:r>
            <a:endParaRPr lang="en-US" altLang="nl-NL" dirty="0"/>
          </a:p>
          <a:p>
            <a:endParaRPr lang="en-US" altLang="nl-NL" dirty="0"/>
          </a:p>
          <a:p>
            <a:endParaRPr lang="nl-NL" altLang="nl-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>
                <a:solidFill>
                  <a:srgbClr val="7B9899"/>
                </a:solidFill>
              </a:rPr>
              <a:t>AMBTELIJKE VOORAANSCHRIJVING</a:t>
            </a:r>
          </a:p>
        </p:txBody>
      </p:sp>
      <p:sp>
        <p:nvSpPr>
          <p:cNvPr id="1536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nl-NL"/>
              <a:t>VERMELDING VAN TOEPASSING ZIJNDE REGELEGEVING</a:t>
            </a:r>
          </a:p>
          <a:p>
            <a:r>
              <a:rPr lang="nl-NL" altLang="nl-NL"/>
              <a:t>VERMELDING TEKORTKOMING</a:t>
            </a:r>
          </a:p>
          <a:p>
            <a:r>
              <a:rPr lang="nl-NL" altLang="nl-NL"/>
              <a:t>VERMELDING DATUM VOOR HERSTEL</a:t>
            </a:r>
          </a:p>
          <a:p>
            <a:r>
              <a:rPr lang="nl-NL" altLang="nl-NL"/>
              <a:t>ONDERTEKENING HOOFD AMBTELIJKE AFDELING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solidFill>
                  <a:srgbClr val="7B9899"/>
                </a:solidFill>
              </a:rPr>
              <a:t>Stel, je treft dit aan</a:t>
            </a:r>
          </a:p>
        </p:txBody>
      </p:sp>
      <p:pic>
        <p:nvPicPr>
          <p:cNvPr id="16387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544" y="1927860"/>
            <a:ext cx="3195638" cy="2127250"/>
          </a:xfrm>
        </p:spPr>
      </p:pic>
      <p:pic>
        <p:nvPicPr>
          <p:cNvPr id="16388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8300" y="3131096"/>
            <a:ext cx="5903843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solidFill>
                  <a:srgbClr val="7B9899"/>
                </a:solidFill>
              </a:rPr>
              <a:t>EERSTE HERCONTROLE</a:t>
            </a:r>
          </a:p>
        </p:txBody>
      </p:sp>
      <p:sp>
        <p:nvSpPr>
          <p:cNvPr id="1843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nl-NL" dirty="0"/>
              <a:t>GERICHT OP TEKORTKOMINGEN VAN CONTROLE</a:t>
            </a:r>
          </a:p>
          <a:p>
            <a:r>
              <a:rPr lang="nl-NL" altLang="nl-NL" dirty="0"/>
              <a:t>MONDELING ALVAST CONCLUSIES VERMELDEN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C8005-D410-47CE-9A1B-74E326F6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32656"/>
            <a:ext cx="7196782" cy="1356360"/>
          </a:xfrm>
        </p:spPr>
        <p:txBody>
          <a:bodyPr/>
          <a:lstStyle/>
          <a:p>
            <a:r>
              <a:rPr lang="nl-NL" dirty="0"/>
              <a:t>Rechtsgang bij het bestuursrecht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EF9F43B-D89F-4B0B-9DC0-4E786434C556}"/>
              </a:ext>
            </a:extLst>
          </p:cNvPr>
          <p:cNvGraphicFramePr/>
          <p:nvPr/>
        </p:nvGraphicFramePr>
        <p:xfrm>
          <a:off x="899592" y="836712"/>
          <a:ext cx="7560840" cy="6190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phic 5" descr="Rechter">
            <a:extLst>
              <a:ext uri="{FF2B5EF4-FFF2-40B4-BE49-F238E27FC236}">
                <a16:creationId xmlns:a16="http://schemas.microsoft.com/office/drawing/2014/main" id="{FD0E0D6B-E3AD-44E9-A8F9-506FA0D2E4A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01854" y="1662996"/>
            <a:ext cx="1490464" cy="1490464"/>
          </a:xfrm>
          <a:prstGeom prst="rect">
            <a:avLst/>
          </a:prstGeom>
        </p:spPr>
      </p:pic>
      <p:sp>
        <p:nvSpPr>
          <p:cNvPr id="3" name="Ovaal 2">
            <a:extLst>
              <a:ext uri="{FF2B5EF4-FFF2-40B4-BE49-F238E27FC236}">
                <a16:creationId xmlns:a16="http://schemas.microsoft.com/office/drawing/2014/main" id="{611A1BD4-698A-4AFF-AA4E-F3E07C7663A7}"/>
              </a:ext>
            </a:extLst>
          </p:cNvPr>
          <p:cNvSpPr/>
          <p:nvPr/>
        </p:nvSpPr>
        <p:spPr>
          <a:xfrm>
            <a:off x="539552" y="3501008"/>
            <a:ext cx="2448272" cy="1656184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6605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dirty="0">
                <a:solidFill>
                  <a:srgbClr val="7B9899"/>
                </a:solidFill>
              </a:rPr>
              <a:t>BESTUURLIJKE VOORAANSCHRIJVING</a:t>
            </a:r>
          </a:p>
        </p:txBody>
      </p:sp>
      <p:sp>
        <p:nvSpPr>
          <p:cNvPr id="2048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nl-NL"/>
              <a:t>VASTSTELLEN FEITEN TOT DAT MOMENT</a:t>
            </a:r>
          </a:p>
          <a:p>
            <a:r>
              <a:rPr lang="nl-NL" altLang="nl-NL"/>
              <a:t>OPNIEUW DATUM VOOR HERSTEL MELDEN</a:t>
            </a:r>
          </a:p>
          <a:p>
            <a:r>
              <a:rPr lang="nl-NL" altLang="nl-NL"/>
              <a:t>MOGELIJK SANCTIEMIDDEL BENOEMEN</a:t>
            </a:r>
          </a:p>
          <a:p>
            <a:r>
              <a:rPr lang="nl-NL" altLang="nl-NL"/>
              <a:t>MELDING MAKEN VAN EVENTUEEL INROEPEN POLITIE (PARALLELLE STRAFRECHTELIJKE ROUTE)</a:t>
            </a:r>
          </a:p>
          <a:p>
            <a:r>
              <a:rPr lang="nl-NL" altLang="nl-NL"/>
              <a:t>ONDERTEKENEN DOOR COLLEGE VAN B&amp;W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nl-NL" dirty="0" err="1">
                <a:solidFill>
                  <a:srgbClr val="7B9899"/>
                </a:solidFill>
              </a:rPr>
              <a:t>Bestuursdwang</a:t>
            </a:r>
            <a:endParaRPr lang="nl-NL" altLang="nl-NL" dirty="0">
              <a:solidFill>
                <a:srgbClr val="7B9899"/>
              </a:solidFill>
            </a:endParaRPr>
          </a:p>
        </p:txBody>
      </p:sp>
      <p:sp>
        <p:nvSpPr>
          <p:cNvPr id="23555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altLang="nl-NL" dirty="0"/>
          </a:p>
          <a:p>
            <a:r>
              <a:rPr lang="en-US" altLang="nl-NL" dirty="0"/>
              <a:t>Per brief </a:t>
            </a:r>
            <a:r>
              <a:rPr lang="en-US" altLang="nl-NL" dirty="0" err="1"/>
              <a:t>mededelen</a:t>
            </a:r>
            <a:r>
              <a:rPr lang="en-US" altLang="nl-NL" dirty="0"/>
              <a:t>: </a:t>
            </a:r>
            <a:r>
              <a:rPr lang="en-US" altLang="nl-NL" dirty="0" err="1"/>
              <a:t>noem</a:t>
            </a:r>
            <a:r>
              <a:rPr lang="en-US" altLang="nl-NL" dirty="0"/>
              <a:t> je </a:t>
            </a:r>
            <a:r>
              <a:rPr lang="en-US" altLang="nl-NL" dirty="0" err="1"/>
              <a:t>beschikking</a:t>
            </a:r>
            <a:endParaRPr lang="en-US" altLang="nl-NL" dirty="0"/>
          </a:p>
          <a:p>
            <a:r>
              <a:rPr lang="en-US" altLang="nl-NL" dirty="0" err="1"/>
              <a:t>Beschikking</a:t>
            </a:r>
            <a:r>
              <a:rPr lang="en-US" altLang="nl-NL" dirty="0"/>
              <a:t> is </a:t>
            </a:r>
            <a:r>
              <a:rPr lang="en-US" altLang="nl-NL" dirty="0" err="1"/>
              <a:t>een</a:t>
            </a:r>
            <a:r>
              <a:rPr lang="en-US" altLang="nl-NL" dirty="0"/>
              <a:t> </a:t>
            </a:r>
            <a:r>
              <a:rPr lang="en-US" altLang="nl-NL" dirty="0" err="1"/>
              <a:t>waarschuwing</a:t>
            </a:r>
            <a:r>
              <a:rPr lang="en-US" altLang="nl-NL" dirty="0"/>
              <a:t>, met </a:t>
            </a:r>
            <a:r>
              <a:rPr lang="en-US" altLang="nl-NL" dirty="0" err="1"/>
              <a:t>termijn</a:t>
            </a:r>
            <a:r>
              <a:rPr lang="en-US" altLang="nl-NL" dirty="0"/>
              <a:t>, </a:t>
            </a:r>
            <a:r>
              <a:rPr lang="en-US" altLang="nl-NL" dirty="0" err="1"/>
              <a:t>oplossing</a:t>
            </a:r>
            <a:r>
              <a:rPr lang="en-US" altLang="nl-NL" dirty="0"/>
              <a:t> </a:t>
            </a:r>
            <a:r>
              <a:rPr lang="en-US" altLang="nl-NL" dirty="0" err="1"/>
              <a:t>en</a:t>
            </a:r>
            <a:r>
              <a:rPr lang="en-US" altLang="nl-NL" dirty="0"/>
              <a:t> </a:t>
            </a:r>
            <a:r>
              <a:rPr lang="en-US" altLang="nl-NL" dirty="0" err="1"/>
              <a:t>consequentie</a:t>
            </a:r>
            <a:endParaRPr lang="en-US" altLang="nl-NL" dirty="0"/>
          </a:p>
          <a:p>
            <a:pPr marL="69850" indent="0">
              <a:buNone/>
            </a:pPr>
            <a:endParaRPr lang="en-US" altLang="nl-N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/>
              <a:t>Aanzeggen</a:t>
            </a:r>
            <a:r>
              <a:rPr lang="en-US" dirty="0"/>
              <a:t> </a:t>
            </a:r>
            <a:r>
              <a:rPr lang="en-US" dirty="0" err="1"/>
              <a:t>bestuursdwang</a:t>
            </a:r>
            <a:br>
              <a:rPr lang="en-US" dirty="0"/>
            </a:br>
            <a:r>
              <a:rPr lang="en-US" dirty="0"/>
              <a:t>(last </a:t>
            </a:r>
            <a:r>
              <a:rPr lang="en-US" dirty="0" err="1"/>
              <a:t>onder</a:t>
            </a:r>
            <a:r>
              <a:rPr lang="en-US" dirty="0"/>
              <a:t> </a:t>
            </a:r>
            <a:r>
              <a:rPr lang="en-US" dirty="0" err="1"/>
              <a:t>bestuursdwang</a:t>
            </a:r>
            <a:r>
              <a:rPr lang="en-US" dirty="0"/>
              <a:t>)</a:t>
            </a:r>
            <a:endParaRPr lang="nl-NL" dirty="0"/>
          </a:p>
        </p:txBody>
      </p:sp>
      <p:sp>
        <p:nvSpPr>
          <p:cNvPr id="2560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nl-NL"/>
              <a:t>Op kosten van overtreder ongedaan maken van illegale situatie </a:t>
            </a:r>
          </a:p>
          <a:p>
            <a:pPr lvl="1"/>
            <a:r>
              <a:rPr lang="en-US" altLang="nl-NL"/>
              <a:t>Bv afbraak door de gemeente van een illegaal gebouwd schuurtje</a:t>
            </a:r>
          </a:p>
          <a:p>
            <a:pPr lvl="1"/>
            <a:r>
              <a:rPr lang="en-US" altLang="nl-NL"/>
              <a:t>Hier valt ook verzegelen van gebouwen e.d. onder</a:t>
            </a:r>
          </a:p>
          <a:p>
            <a:pPr lvl="1"/>
            <a:r>
              <a:rPr lang="en-US" altLang="nl-NL"/>
              <a:t>Nauwkeurig beschrijven </a:t>
            </a:r>
          </a:p>
          <a:p>
            <a:pPr lvl="1"/>
            <a:r>
              <a:rPr lang="en-US" altLang="nl-NL"/>
              <a:t>wat de oplossing is!</a:t>
            </a:r>
          </a:p>
        </p:txBody>
      </p:sp>
      <p:pic>
        <p:nvPicPr>
          <p:cNvPr id="25604" name="Picture 2" descr="http://www.klingpuime.nl/bestuur.gif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0825" y="4149725"/>
            <a:ext cx="3417888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nl-NL">
                <a:solidFill>
                  <a:srgbClr val="7B9899"/>
                </a:solidFill>
              </a:rPr>
              <a:t>Last onder dwangsom</a:t>
            </a:r>
            <a:endParaRPr lang="nl-NL" altLang="nl-NL">
              <a:solidFill>
                <a:srgbClr val="7B9899"/>
              </a:solidFill>
            </a:endParaRPr>
          </a:p>
        </p:txBody>
      </p:sp>
      <p:sp>
        <p:nvSpPr>
          <p:cNvPr id="24579" name="Tijdelijke aanduiding voor inhoud 2"/>
          <p:cNvSpPr>
            <a:spLocks noGrp="1"/>
          </p:cNvSpPr>
          <p:nvPr>
            <p:ph idx="1"/>
          </p:nvPr>
        </p:nvSpPr>
        <p:spPr>
          <a:xfrm>
            <a:off x="1042988" y="2276475"/>
            <a:ext cx="6777037" cy="3509963"/>
          </a:xfrm>
        </p:spPr>
        <p:txBody>
          <a:bodyPr/>
          <a:lstStyle/>
          <a:p>
            <a:r>
              <a:rPr lang="en-US" altLang="nl-NL"/>
              <a:t>Overtreding ongedaan maken en toekomstige herhaling voorkomen </a:t>
            </a:r>
          </a:p>
          <a:p>
            <a:r>
              <a:rPr lang="en-US" altLang="nl-NL"/>
              <a:t>Last = opdracht</a:t>
            </a:r>
          </a:p>
          <a:p>
            <a:r>
              <a:rPr lang="en-US" altLang="nl-NL"/>
              <a:t>Als het niet is opgelost binnen termijn: geldbedrag betalen (≠ boete)</a:t>
            </a:r>
          </a:p>
          <a:p>
            <a:pPr lvl="2"/>
            <a:r>
              <a:rPr lang="en-US" altLang="nl-NL" sz="1800"/>
              <a:t>Per overtreding (bv per lozing);</a:t>
            </a:r>
          </a:p>
          <a:p>
            <a:pPr lvl="2"/>
            <a:r>
              <a:rPr lang="en-US" altLang="nl-NL" sz="1800"/>
              <a:t>Per tijdseenheid (bv per week dat de situatie bestaat);</a:t>
            </a:r>
          </a:p>
          <a:p>
            <a:pPr lvl="2"/>
            <a:r>
              <a:rPr lang="en-US" altLang="nl-NL" sz="1800"/>
              <a:t>In één keer bedrag</a:t>
            </a:r>
            <a:endParaRPr lang="nl-NL" altLang="nl-NL" sz="1800"/>
          </a:p>
        </p:txBody>
      </p:sp>
      <p:pic>
        <p:nvPicPr>
          <p:cNvPr id="24580" name="Picture 2" descr="http://c420561.r61.cf1.rackcdn.com/12/5677-151648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1" y="620713"/>
            <a:ext cx="1265213" cy="1685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nl-NL">
                <a:solidFill>
                  <a:srgbClr val="7B9899"/>
                </a:solidFill>
              </a:rPr>
              <a:t>Intrekken vergunning</a:t>
            </a:r>
            <a:endParaRPr lang="nl-NL" altLang="nl-NL">
              <a:solidFill>
                <a:srgbClr val="7B9899"/>
              </a:solidFill>
            </a:endParaRPr>
          </a:p>
        </p:txBody>
      </p:sp>
      <p:sp>
        <p:nvSpPr>
          <p:cNvPr id="26627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nl-NL"/>
              <a:t>Beslissing tot intrekken leg je vast in beschikking</a:t>
            </a:r>
            <a:endParaRPr lang="nl-NL" altLang="nl-NL"/>
          </a:p>
        </p:txBody>
      </p:sp>
      <p:pic>
        <p:nvPicPr>
          <p:cNvPr id="26628" name="Picture 2" descr="http://www.refdag.nl/polopoly_fs/fotolia_31000380_m_1_601883!image/640633927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997200"/>
            <a:ext cx="3311525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>
          <a:xfrm>
            <a:off x="330756" y="873457"/>
            <a:ext cx="2454782" cy="522254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altLang="nl-NL" sz="2400" dirty="0">
                <a:solidFill>
                  <a:srgbClr val="FFFFFF"/>
                </a:solidFill>
              </a:rPr>
              <a:t>REDENEN VOOR CONTROLES (bij </a:t>
            </a:r>
            <a:r>
              <a:rPr lang="nl-NL" altLang="nl-NL" sz="2400" dirty="0" err="1">
                <a:solidFill>
                  <a:srgbClr val="FFFFFF"/>
                </a:solidFill>
              </a:rPr>
              <a:t>inrchtingen</a:t>
            </a:r>
            <a:r>
              <a:rPr lang="nl-NL" altLang="nl-NL" sz="2400" dirty="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14347" name="Tijdelijke aanduiding voor inhoud 2"/>
          <p:cNvSpPr>
            <a:spLocks noGrp="1"/>
          </p:cNvSpPr>
          <p:nvPr>
            <p:ph idx="1"/>
          </p:nvPr>
        </p:nvSpPr>
        <p:spPr>
          <a:xfrm>
            <a:off x="3746310" y="873457"/>
            <a:ext cx="4515593" cy="5222543"/>
          </a:xfrm>
        </p:spPr>
        <p:txBody>
          <a:bodyPr rtlCol="0" anchor="ctr">
            <a:normAutofit/>
          </a:bodyPr>
          <a:lstStyle/>
          <a:p>
            <a:pPr indent="-274320" fontAlgn="auto">
              <a:spcAft>
                <a:spcPts val="0"/>
              </a:spcAft>
              <a:defRPr/>
            </a:pPr>
            <a:r>
              <a:rPr lang="nl-NL" altLang="nl-NL" sz="1700" dirty="0">
                <a:solidFill>
                  <a:schemeClr val="tx1"/>
                </a:solidFill>
              </a:rPr>
              <a:t>PERIODIEKE CONTROLE 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altLang="nl-NL" sz="1700" dirty="0">
                <a:solidFill>
                  <a:schemeClr val="tx1"/>
                </a:solidFill>
              </a:rPr>
              <a:t>Op basis van </a:t>
            </a:r>
            <a:r>
              <a:rPr lang="en-US" altLang="nl-NL" sz="1700" dirty="0" err="1">
                <a:solidFill>
                  <a:schemeClr val="tx1"/>
                </a:solidFill>
              </a:rPr>
              <a:t>tijd</a:t>
            </a:r>
            <a:r>
              <a:rPr lang="en-US" altLang="nl-NL" sz="1700" dirty="0">
                <a:solidFill>
                  <a:schemeClr val="tx1"/>
                </a:solidFill>
              </a:rPr>
              <a:t> (Nav </a:t>
            </a:r>
            <a:r>
              <a:rPr lang="en-US" altLang="nl-NL" sz="1700" dirty="0" err="1">
                <a:solidFill>
                  <a:schemeClr val="tx1"/>
                </a:solidFill>
              </a:rPr>
              <a:t>afspraken</a:t>
            </a:r>
            <a:r>
              <a:rPr lang="en-US" altLang="nl-NL" sz="1700" dirty="0">
                <a:solidFill>
                  <a:schemeClr val="tx1"/>
                </a:solidFill>
              </a:rPr>
              <a:t>, </a:t>
            </a:r>
            <a:r>
              <a:rPr lang="en-US" altLang="nl-NL" sz="1700" dirty="0" err="1">
                <a:solidFill>
                  <a:schemeClr val="tx1"/>
                </a:solidFill>
              </a:rPr>
              <a:t>beleid</a:t>
            </a:r>
            <a:r>
              <a:rPr lang="en-US" altLang="nl-NL" sz="1700" dirty="0">
                <a:solidFill>
                  <a:schemeClr val="tx1"/>
                </a:solidFill>
              </a:rPr>
              <a:t> </a:t>
            </a:r>
            <a:r>
              <a:rPr lang="en-US" altLang="nl-NL" sz="1700" dirty="0" err="1">
                <a:solidFill>
                  <a:schemeClr val="tx1"/>
                </a:solidFill>
              </a:rPr>
              <a:t>gemeente</a:t>
            </a:r>
            <a:r>
              <a:rPr lang="en-US" altLang="nl-NL" sz="1700" dirty="0">
                <a:solidFill>
                  <a:schemeClr val="tx1"/>
                </a:solidFill>
              </a:rPr>
              <a:t>)</a:t>
            </a:r>
            <a:endParaRPr lang="nl-NL" altLang="nl-NL" sz="1700" dirty="0">
              <a:solidFill>
                <a:schemeClr val="tx1"/>
              </a:solidFill>
            </a:endParaRPr>
          </a:p>
          <a:p>
            <a:pPr indent="-274320" fontAlgn="auto">
              <a:spcAft>
                <a:spcPts val="0"/>
              </a:spcAft>
              <a:defRPr/>
            </a:pPr>
            <a:r>
              <a:rPr lang="nl-NL" altLang="nl-NL" sz="1700" dirty="0">
                <a:solidFill>
                  <a:schemeClr val="tx1"/>
                </a:solidFill>
              </a:rPr>
              <a:t>HERCONTROLE 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nl-NL" altLang="nl-NL" sz="1700" dirty="0" err="1">
                <a:solidFill>
                  <a:schemeClr val="tx1"/>
                </a:solidFill>
              </a:rPr>
              <a:t>nav</a:t>
            </a:r>
            <a:r>
              <a:rPr lang="nl-NL" altLang="nl-NL" sz="1700" dirty="0">
                <a:solidFill>
                  <a:schemeClr val="tx1"/>
                </a:solidFill>
              </a:rPr>
              <a:t> integrale milieucontrole (1</a:t>
            </a:r>
            <a:r>
              <a:rPr lang="nl-NL" altLang="nl-NL" sz="1700" baseline="30000" dirty="0">
                <a:solidFill>
                  <a:schemeClr val="tx1"/>
                </a:solidFill>
              </a:rPr>
              <a:t>ste</a:t>
            </a:r>
            <a:r>
              <a:rPr lang="nl-NL" altLang="nl-NL" sz="1700" dirty="0">
                <a:solidFill>
                  <a:schemeClr val="tx1"/>
                </a:solidFill>
              </a:rPr>
              <a:t> en 2</a:t>
            </a:r>
            <a:r>
              <a:rPr lang="nl-NL" altLang="nl-NL" sz="1700" baseline="30000" dirty="0">
                <a:solidFill>
                  <a:schemeClr val="tx1"/>
                </a:solidFill>
              </a:rPr>
              <a:t>de</a:t>
            </a:r>
            <a:r>
              <a:rPr lang="nl-NL" altLang="nl-NL" sz="1700" dirty="0">
                <a:solidFill>
                  <a:schemeClr val="tx1"/>
                </a:solidFill>
              </a:rPr>
              <a:t> </a:t>
            </a:r>
            <a:r>
              <a:rPr lang="nl-NL" altLang="nl-NL" sz="1700" dirty="0" err="1">
                <a:solidFill>
                  <a:schemeClr val="tx1"/>
                </a:solidFill>
              </a:rPr>
              <a:t>hercontrole</a:t>
            </a:r>
            <a:r>
              <a:rPr lang="nl-NL" altLang="nl-NL" sz="1700" dirty="0">
                <a:solidFill>
                  <a:schemeClr val="tx1"/>
                </a:solidFill>
              </a:rPr>
              <a:t>)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nl-NL" altLang="nl-NL" sz="1700" dirty="0">
                <a:solidFill>
                  <a:schemeClr val="tx1"/>
                </a:solidFill>
              </a:rPr>
              <a:t>KLACHT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nl-NL" altLang="nl-NL" sz="1700" dirty="0">
                <a:solidFill>
                  <a:schemeClr val="tx1"/>
                </a:solidFill>
              </a:rPr>
              <a:t>DOELGROEPENBELEID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altLang="nl-NL" sz="1700" dirty="0" err="1">
                <a:solidFill>
                  <a:schemeClr val="tx1"/>
                </a:solidFill>
              </a:rPr>
              <a:t>Speerpunten</a:t>
            </a:r>
            <a:r>
              <a:rPr lang="en-US" altLang="nl-NL" sz="1700" dirty="0">
                <a:solidFill>
                  <a:schemeClr val="tx1"/>
                </a:solidFill>
              </a:rPr>
              <a:t> </a:t>
            </a:r>
            <a:r>
              <a:rPr lang="en-US" altLang="nl-NL" sz="1700" dirty="0" err="1">
                <a:solidFill>
                  <a:schemeClr val="tx1"/>
                </a:solidFill>
              </a:rPr>
              <a:t>overheid</a:t>
            </a:r>
            <a:r>
              <a:rPr lang="en-US" altLang="nl-NL" sz="1700" dirty="0">
                <a:solidFill>
                  <a:schemeClr val="tx1"/>
                </a:solidFill>
              </a:rPr>
              <a:t> (per </a:t>
            </a:r>
            <a:r>
              <a:rPr lang="en-US" altLang="nl-NL" sz="1700" dirty="0" err="1">
                <a:solidFill>
                  <a:schemeClr val="tx1"/>
                </a:solidFill>
              </a:rPr>
              <a:t>thema</a:t>
            </a:r>
            <a:r>
              <a:rPr lang="en-US" altLang="nl-NL" sz="1700" dirty="0">
                <a:solidFill>
                  <a:schemeClr val="tx1"/>
                </a:solidFill>
              </a:rPr>
              <a:t>, </a:t>
            </a:r>
            <a:r>
              <a:rPr lang="en-US" altLang="nl-NL" sz="1700" dirty="0" err="1">
                <a:solidFill>
                  <a:schemeClr val="tx1"/>
                </a:solidFill>
              </a:rPr>
              <a:t>industrietak</a:t>
            </a:r>
            <a:r>
              <a:rPr lang="en-US" altLang="nl-NL" sz="1700" dirty="0">
                <a:solidFill>
                  <a:schemeClr val="tx1"/>
                </a:solidFill>
              </a:rPr>
              <a:t>, </a:t>
            </a:r>
            <a:r>
              <a:rPr lang="en-US" altLang="nl-NL" sz="1700" dirty="0" err="1">
                <a:solidFill>
                  <a:schemeClr val="tx1"/>
                </a:solidFill>
              </a:rPr>
              <a:t>convenanten</a:t>
            </a:r>
            <a:r>
              <a:rPr lang="en-US" altLang="nl-NL" sz="1700" dirty="0">
                <a:solidFill>
                  <a:schemeClr val="tx1"/>
                </a:solidFill>
              </a:rPr>
              <a:t>)</a:t>
            </a:r>
            <a:endParaRPr lang="nl-NL" altLang="nl-NL" sz="1700" dirty="0">
              <a:solidFill>
                <a:schemeClr val="tx1"/>
              </a:solidFill>
            </a:endParaRPr>
          </a:p>
          <a:p>
            <a:pPr indent="-274320" fontAlgn="auto">
              <a:spcAft>
                <a:spcPts val="0"/>
              </a:spcAft>
              <a:defRPr/>
            </a:pPr>
            <a:r>
              <a:rPr lang="nl-NL" altLang="nl-NL" sz="1700" dirty="0">
                <a:solidFill>
                  <a:schemeClr val="tx1"/>
                </a:solidFill>
              </a:rPr>
              <a:t>TECHNISCHE VERNIEUWING</a:t>
            </a:r>
          </a:p>
        </p:txBody>
      </p:sp>
      <p:pic>
        <p:nvPicPr>
          <p:cNvPr id="3" name="Graphic 2" descr="Fabriek">
            <a:extLst>
              <a:ext uri="{FF2B5EF4-FFF2-40B4-BE49-F238E27FC236}">
                <a16:creationId xmlns:a16="http://schemas.microsoft.com/office/drawing/2014/main" id="{AA08EEE0-854F-4706-B55C-480AA63254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24896" y="877771"/>
            <a:ext cx="1914855" cy="191485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nl-NL">
                <a:solidFill>
                  <a:srgbClr val="7B9899"/>
                </a:solidFill>
              </a:rPr>
              <a:t>Soorten dwangmiddelen</a:t>
            </a:r>
            <a:endParaRPr lang="nl-NL" altLang="nl-NL">
              <a:solidFill>
                <a:srgbClr val="7B9899"/>
              </a:solidFill>
            </a:endParaRPr>
          </a:p>
        </p:txBody>
      </p:sp>
      <p:sp>
        <p:nvSpPr>
          <p:cNvPr id="27651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nl-NL" dirty="0" err="1"/>
              <a:t>Bestuursdwang</a:t>
            </a:r>
            <a:r>
              <a:rPr lang="en-US" altLang="nl-NL" dirty="0"/>
              <a:t> </a:t>
            </a:r>
            <a:r>
              <a:rPr lang="en-US" altLang="nl-NL" dirty="0" err="1"/>
              <a:t>aanzeggen</a:t>
            </a:r>
            <a:endParaRPr lang="en-US" altLang="nl-NL" dirty="0"/>
          </a:p>
          <a:p>
            <a:r>
              <a:rPr lang="en-US" altLang="nl-NL" dirty="0" err="1"/>
              <a:t>Dwangsom</a:t>
            </a:r>
            <a:r>
              <a:rPr lang="en-US" altLang="nl-NL" dirty="0"/>
              <a:t> </a:t>
            </a:r>
            <a:r>
              <a:rPr lang="en-US" altLang="nl-NL" dirty="0" err="1"/>
              <a:t>opleggen</a:t>
            </a:r>
            <a:endParaRPr lang="en-US" altLang="nl-NL" dirty="0"/>
          </a:p>
          <a:p>
            <a:r>
              <a:rPr lang="en-US" altLang="nl-NL" dirty="0" err="1"/>
              <a:t>Vergunning</a:t>
            </a:r>
            <a:r>
              <a:rPr lang="en-US" altLang="nl-NL" dirty="0"/>
              <a:t> </a:t>
            </a:r>
            <a:r>
              <a:rPr lang="en-US" altLang="nl-NL" dirty="0" err="1"/>
              <a:t>intrekken</a:t>
            </a:r>
            <a:endParaRPr lang="en-US" altLang="nl-NL" dirty="0"/>
          </a:p>
          <a:p>
            <a:r>
              <a:rPr lang="en-US" altLang="nl-NL" dirty="0" err="1"/>
              <a:t>Bestuurlijke</a:t>
            </a:r>
            <a:r>
              <a:rPr lang="en-US" altLang="nl-NL" dirty="0"/>
              <a:t> </a:t>
            </a:r>
            <a:r>
              <a:rPr lang="en-US" altLang="nl-NL" dirty="0" err="1"/>
              <a:t>boete</a:t>
            </a:r>
            <a:r>
              <a:rPr lang="en-US" altLang="nl-NL" dirty="0"/>
              <a:t> </a:t>
            </a:r>
            <a:r>
              <a:rPr lang="en-US" altLang="nl-NL" dirty="0" err="1"/>
              <a:t>opleggen</a:t>
            </a:r>
            <a:endParaRPr lang="en-US" altLang="nl-NL" dirty="0"/>
          </a:p>
          <a:p>
            <a:endParaRPr lang="en-US" altLang="nl-NL" dirty="0"/>
          </a:p>
          <a:p>
            <a:r>
              <a:rPr lang="en-US" altLang="nl-NL" dirty="0" err="1"/>
              <a:t>Wanneer</a:t>
            </a:r>
            <a:r>
              <a:rPr lang="en-US" altLang="nl-NL" dirty="0"/>
              <a:t> </a:t>
            </a:r>
            <a:r>
              <a:rPr lang="en-US" altLang="nl-NL" dirty="0" err="1"/>
              <a:t>kies</a:t>
            </a:r>
            <a:r>
              <a:rPr lang="en-US" altLang="nl-NL" dirty="0"/>
              <a:t> je </a:t>
            </a:r>
            <a:r>
              <a:rPr lang="en-US" altLang="nl-NL" dirty="0" err="1"/>
              <a:t>wat</a:t>
            </a:r>
            <a:r>
              <a:rPr lang="en-US" altLang="nl-NL" dirty="0"/>
              <a:t>?</a:t>
            </a:r>
            <a:endParaRPr lang="nl-NL" altLang="nl-N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1780124"/>
              </p:ext>
            </p:extLst>
          </p:nvPr>
        </p:nvGraphicFramePr>
        <p:xfrm>
          <a:off x="468313" y="692150"/>
          <a:ext cx="8207375" cy="4852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5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1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7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1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985">
                <a:tc>
                  <a:txBody>
                    <a:bodyPr/>
                    <a:lstStyle/>
                    <a:p>
                      <a:r>
                        <a:rPr lang="en-US" sz="1800" dirty="0" err="1"/>
                        <a:t>Keuze</a:t>
                      </a:r>
                      <a:endParaRPr lang="nl-NL" sz="1800" dirty="0"/>
                    </a:p>
                  </a:txBody>
                  <a:tcPr marL="91423" marR="91423" marT="45738" marB="45738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Middel</a:t>
                      </a:r>
                      <a:endParaRPr lang="nl-NL" sz="1800" dirty="0"/>
                    </a:p>
                  </a:txBody>
                  <a:tcPr marL="91423" marR="91423" marT="45738" marB="45738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Wel</a:t>
                      </a:r>
                      <a:endParaRPr lang="nl-NL" sz="1800" dirty="0"/>
                    </a:p>
                  </a:txBody>
                  <a:tcPr marL="91423" marR="91423" marT="45738" marB="45738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Niet</a:t>
                      </a:r>
                      <a:endParaRPr lang="nl-NL" sz="1800" dirty="0"/>
                    </a:p>
                  </a:txBody>
                  <a:tcPr marL="91423" marR="91423" marT="45738" marB="4573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9184">
                <a:tc>
                  <a:txBody>
                    <a:bodyPr/>
                    <a:lstStyle/>
                    <a:p>
                      <a:r>
                        <a:rPr lang="en-US" sz="1800" dirty="0"/>
                        <a:t>1ste</a:t>
                      </a:r>
                      <a:endParaRPr lang="nl-NL" sz="1800" dirty="0"/>
                    </a:p>
                  </a:txBody>
                  <a:tcPr marL="91423" marR="91423" marT="45738" marB="45738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Bestuursdwang</a:t>
                      </a:r>
                      <a:endParaRPr lang="nl-NL" sz="1800" dirty="0"/>
                    </a:p>
                  </a:txBody>
                  <a:tcPr marL="91423" marR="91423" marT="45738" marB="45738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Kans</a:t>
                      </a:r>
                      <a:r>
                        <a:rPr lang="en-US" sz="1800" dirty="0"/>
                        <a:t> op </a:t>
                      </a:r>
                      <a:r>
                        <a:rPr lang="en-US" sz="1800" dirty="0" err="1"/>
                        <a:t>herhaling</a:t>
                      </a:r>
                      <a:endParaRPr lang="nl-NL" sz="1800" dirty="0"/>
                    </a:p>
                  </a:txBody>
                  <a:tcPr marL="91423" marR="91423" marT="45738" marB="45738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Als</a:t>
                      </a:r>
                      <a:r>
                        <a:rPr lang="en-US" sz="1800" dirty="0"/>
                        <a:t> milieu </a:t>
                      </a:r>
                      <a:r>
                        <a:rPr lang="en-US" sz="1800" dirty="0" err="1"/>
                        <a:t>eronder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lijdt</a:t>
                      </a:r>
                      <a:endParaRPr lang="en-US" sz="18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/>
                        <a:t>Als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er</a:t>
                      </a:r>
                      <a:r>
                        <a:rPr lang="en-US" sz="1800" dirty="0"/>
                        <a:t> al </a:t>
                      </a:r>
                      <a:r>
                        <a:rPr lang="en-US" sz="1800" dirty="0" err="1"/>
                        <a:t>een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ander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sanctie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loopt</a:t>
                      </a:r>
                      <a:endParaRPr lang="nl-NL" sz="1800" dirty="0"/>
                    </a:p>
                    <a:p>
                      <a:endParaRPr lang="nl-NL" sz="1800" dirty="0"/>
                    </a:p>
                  </a:txBody>
                  <a:tcPr marL="91423" marR="91423" marT="45738" marB="4573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3610">
                <a:tc>
                  <a:txBody>
                    <a:bodyPr/>
                    <a:lstStyle/>
                    <a:p>
                      <a:r>
                        <a:rPr lang="en-US" sz="1800" dirty="0"/>
                        <a:t>2de</a:t>
                      </a:r>
                      <a:endParaRPr lang="nl-NL" sz="1800" dirty="0"/>
                    </a:p>
                  </a:txBody>
                  <a:tcPr marL="91423" marR="91423" marT="45738" marB="45738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Dwangsom</a:t>
                      </a:r>
                      <a:endParaRPr lang="nl-NL" sz="1800" dirty="0"/>
                    </a:p>
                  </a:txBody>
                  <a:tcPr marL="91423" marR="91423" marT="45738" marB="45738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Herhaling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voorkomen</a:t>
                      </a:r>
                      <a:endParaRPr lang="en-US" sz="1800" dirty="0"/>
                    </a:p>
                    <a:p>
                      <a:r>
                        <a:rPr lang="en-US" sz="1800" dirty="0" err="1"/>
                        <a:t>Voldoende</a:t>
                      </a:r>
                      <a:r>
                        <a:rPr lang="en-US" sz="1800" dirty="0"/>
                        <a:t> geld (</a:t>
                      </a:r>
                      <a:r>
                        <a:rPr lang="en-US" sz="1800" dirty="0" err="1"/>
                        <a:t>moet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pijn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doen</a:t>
                      </a:r>
                      <a:r>
                        <a:rPr lang="en-US" sz="1800" dirty="0"/>
                        <a:t>)</a:t>
                      </a:r>
                    </a:p>
                    <a:p>
                      <a:endParaRPr lang="nl-NL" sz="1800" dirty="0"/>
                    </a:p>
                  </a:txBody>
                  <a:tcPr marL="91423" marR="91423" marT="45738" marB="45738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Als</a:t>
                      </a:r>
                      <a:r>
                        <a:rPr lang="en-US" sz="1800" dirty="0"/>
                        <a:t> milieu </a:t>
                      </a:r>
                      <a:r>
                        <a:rPr lang="en-US" sz="1800" dirty="0" err="1"/>
                        <a:t>eronder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lijdt</a:t>
                      </a:r>
                      <a:endParaRPr lang="en-US" sz="1800" dirty="0"/>
                    </a:p>
                    <a:p>
                      <a:r>
                        <a:rPr lang="en-US" sz="1800" dirty="0" err="1"/>
                        <a:t>Spoed</a:t>
                      </a:r>
                      <a:endParaRPr lang="en-US" sz="1800" dirty="0"/>
                    </a:p>
                    <a:p>
                      <a:r>
                        <a:rPr lang="en-US" sz="1800" dirty="0" err="1"/>
                        <a:t>Geen</a:t>
                      </a:r>
                      <a:r>
                        <a:rPr lang="en-US" sz="1800" dirty="0"/>
                        <a:t> geld is</a:t>
                      </a:r>
                    </a:p>
                    <a:p>
                      <a:r>
                        <a:rPr lang="en-US" sz="1800" dirty="0" err="1"/>
                        <a:t>Als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er</a:t>
                      </a:r>
                      <a:r>
                        <a:rPr lang="en-US" sz="1800" dirty="0"/>
                        <a:t> al </a:t>
                      </a:r>
                      <a:r>
                        <a:rPr lang="en-US" sz="1800" dirty="0" err="1"/>
                        <a:t>een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ander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sanctie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baseline="0" dirty="0" err="1"/>
                        <a:t>loopt</a:t>
                      </a:r>
                      <a:endParaRPr lang="nl-NL" sz="1800" dirty="0"/>
                    </a:p>
                  </a:txBody>
                  <a:tcPr marL="91423" marR="91423" marT="45738" marB="4573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330">
                <a:tc>
                  <a:txBody>
                    <a:bodyPr/>
                    <a:lstStyle/>
                    <a:p>
                      <a:r>
                        <a:rPr lang="en-US" sz="1800" dirty="0"/>
                        <a:t>3de</a:t>
                      </a:r>
                      <a:endParaRPr lang="nl-NL" sz="1800" dirty="0"/>
                    </a:p>
                  </a:txBody>
                  <a:tcPr marL="91423" marR="91423" marT="45738" marB="45738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Intrekken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vergunning</a:t>
                      </a:r>
                      <a:endParaRPr lang="nl-NL" sz="1800" dirty="0"/>
                    </a:p>
                  </a:txBody>
                  <a:tcPr marL="91423" marR="91423" marT="45738" marB="45738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Uiterste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geval</a:t>
                      </a:r>
                      <a:r>
                        <a:rPr lang="en-US" sz="1800" dirty="0"/>
                        <a:t>, </a:t>
                      </a:r>
                      <a:r>
                        <a:rPr lang="en-US" sz="1800" dirty="0" err="1"/>
                        <a:t>redenen</a:t>
                      </a:r>
                      <a:r>
                        <a:rPr lang="en-US" sz="1800" dirty="0"/>
                        <a:t> divers</a:t>
                      </a:r>
                      <a:endParaRPr lang="nl-NL" sz="1800" dirty="0"/>
                    </a:p>
                  </a:txBody>
                  <a:tcPr marL="91423" marR="91423" marT="45738" marB="45738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23" marR="91423" marT="45738" marB="4573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88880">
                <a:tc>
                  <a:txBody>
                    <a:bodyPr/>
                    <a:lstStyle/>
                    <a:p>
                      <a:r>
                        <a:rPr lang="en-US" sz="1800" dirty="0"/>
                        <a:t>NVT</a:t>
                      </a:r>
                      <a:endParaRPr lang="nl-NL" sz="1800" dirty="0"/>
                    </a:p>
                  </a:txBody>
                  <a:tcPr marL="91423" marR="91423" marT="45738" marB="45738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Bestuurlijke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boete</a:t>
                      </a:r>
                      <a:endParaRPr lang="nl-NL" sz="1800" dirty="0"/>
                    </a:p>
                  </a:txBody>
                  <a:tcPr marL="91423" marR="91423" marT="45738" marB="45738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Voor</a:t>
                      </a:r>
                      <a:r>
                        <a:rPr lang="en-US" sz="1800" dirty="0"/>
                        <a:t> “</a:t>
                      </a:r>
                      <a:r>
                        <a:rPr lang="en-US" sz="1800" dirty="0" err="1"/>
                        <a:t>kleinere</a:t>
                      </a:r>
                      <a:r>
                        <a:rPr lang="en-US" sz="1800" dirty="0"/>
                        <a:t>” </a:t>
                      </a:r>
                      <a:r>
                        <a:rPr lang="en-US" sz="1800" dirty="0" err="1"/>
                        <a:t>veel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voorkomende</a:t>
                      </a:r>
                      <a:endParaRPr lang="nl-NL" sz="1800" dirty="0"/>
                    </a:p>
                  </a:txBody>
                  <a:tcPr marL="91423" marR="91423" marT="45738" marB="45738"/>
                </a:tc>
                <a:tc>
                  <a:txBody>
                    <a:bodyPr/>
                    <a:lstStyle/>
                    <a:p>
                      <a:endParaRPr lang="nl-NL" sz="1800" dirty="0"/>
                    </a:p>
                  </a:txBody>
                  <a:tcPr marL="91423" marR="91423" marT="45738" marB="4573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nl-NL" dirty="0" err="1">
                <a:solidFill>
                  <a:srgbClr val="7B9899"/>
                </a:solidFill>
              </a:rPr>
              <a:t>Bestuurlijke</a:t>
            </a:r>
            <a:r>
              <a:rPr lang="en-US" altLang="nl-NL" dirty="0">
                <a:solidFill>
                  <a:srgbClr val="7B9899"/>
                </a:solidFill>
              </a:rPr>
              <a:t> </a:t>
            </a:r>
            <a:r>
              <a:rPr lang="en-US" altLang="nl-NL" dirty="0" err="1">
                <a:solidFill>
                  <a:srgbClr val="7B9899"/>
                </a:solidFill>
              </a:rPr>
              <a:t>Boete</a:t>
            </a:r>
            <a:endParaRPr lang="nl-NL" altLang="nl-NL" dirty="0">
              <a:solidFill>
                <a:srgbClr val="7B9899"/>
              </a:solidFill>
            </a:endParaRPr>
          </a:p>
        </p:txBody>
      </p:sp>
      <p:sp>
        <p:nvSpPr>
          <p:cNvPr id="2969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nl-NL" dirty="0" err="1"/>
              <a:t>Vreemde</a:t>
            </a:r>
            <a:r>
              <a:rPr lang="en-US" altLang="nl-NL" dirty="0"/>
              <a:t> </a:t>
            </a:r>
            <a:r>
              <a:rPr lang="en-US" altLang="nl-NL" dirty="0" err="1"/>
              <a:t>eend</a:t>
            </a:r>
            <a:r>
              <a:rPr lang="en-US" altLang="nl-NL" dirty="0"/>
              <a:t> in de </a:t>
            </a:r>
            <a:r>
              <a:rPr lang="en-US" altLang="nl-NL" dirty="0" err="1"/>
              <a:t>bijt</a:t>
            </a:r>
            <a:endParaRPr lang="en-US" altLang="nl-NL" dirty="0"/>
          </a:p>
          <a:p>
            <a:r>
              <a:rPr lang="en-US" altLang="nl-NL" dirty="0"/>
              <a:t> (door </a:t>
            </a:r>
            <a:r>
              <a:rPr lang="en-US" altLang="nl-NL" dirty="0" err="1"/>
              <a:t>bestuur</a:t>
            </a:r>
            <a:r>
              <a:rPr lang="en-US" altLang="nl-NL" dirty="0"/>
              <a:t> </a:t>
            </a:r>
            <a:r>
              <a:rPr lang="en-US" altLang="nl-NL" dirty="0" err="1"/>
              <a:t>uit</a:t>
            </a:r>
            <a:r>
              <a:rPr lang="en-US" altLang="nl-NL" dirty="0"/>
              <a:t> te </a:t>
            </a:r>
            <a:r>
              <a:rPr lang="en-US" altLang="nl-NL" dirty="0" err="1"/>
              <a:t>voeren</a:t>
            </a:r>
            <a:r>
              <a:rPr lang="en-US" altLang="nl-NL" dirty="0"/>
              <a:t>)</a:t>
            </a:r>
          </a:p>
          <a:p>
            <a:r>
              <a:rPr lang="en-US" altLang="nl-NL" dirty="0" err="1"/>
              <a:t>Doel</a:t>
            </a:r>
            <a:r>
              <a:rPr lang="en-US" altLang="nl-NL" dirty="0"/>
              <a:t>: </a:t>
            </a:r>
            <a:r>
              <a:rPr lang="en-US" altLang="nl-NL" dirty="0" err="1"/>
              <a:t>snel</a:t>
            </a:r>
            <a:r>
              <a:rPr lang="en-US" altLang="nl-NL" dirty="0"/>
              <a:t> </a:t>
            </a:r>
            <a:r>
              <a:rPr lang="en-US" altLang="nl-NL" dirty="0" err="1"/>
              <a:t>reageren</a:t>
            </a:r>
            <a:r>
              <a:rPr lang="en-US" altLang="nl-NL" dirty="0"/>
              <a:t> op </a:t>
            </a:r>
            <a:r>
              <a:rPr lang="en-US" altLang="nl-NL" dirty="0" err="1"/>
              <a:t>veel</a:t>
            </a:r>
            <a:r>
              <a:rPr lang="en-US" altLang="nl-NL" dirty="0"/>
              <a:t> </a:t>
            </a:r>
            <a:r>
              <a:rPr lang="en-US" altLang="nl-NL" dirty="0" err="1"/>
              <a:t>vookomende</a:t>
            </a:r>
            <a:r>
              <a:rPr lang="en-US" altLang="nl-NL" dirty="0"/>
              <a:t> </a:t>
            </a:r>
            <a:r>
              <a:rPr lang="en-US" altLang="nl-NL" dirty="0" err="1"/>
              <a:t>overtredingen</a:t>
            </a:r>
            <a:endParaRPr lang="nl-NL" altLang="nl-NL" dirty="0"/>
          </a:p>
        </p:txBody>
      </p:sp>
      <p:pic>
        <p:nvPicPr>
          <p:cNvPr id="29700" name="Picture 2" descr="http://www.spitsnieuws.nl/sites/default/files/imagecache/article_image_node_slideshow/Boksen.jpg.crop_display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3714750"/>
            <a:ext cx="4033837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Handhaving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Vorderen van inlichtingen is cruciaal</a:t>
            </a:r>
          </a:p>
        </p:txBody>
      </p:sp>
    </p:spTree>
    <p:extLst>
      <p:ext uri="{BB962C8B-B14F-4D97-AF65-F5344CB8AC3E}">
        <p14:creationId xmlns:p14="http://schemas.microsoft.com/office/powerpoint/2010/main" val="10703831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el 5"/>
          <p:cNvSpPr>
            <a:spLocks noGrp="1"/>
          </p:cNvSpPr>
          <p:nvPr>
            <p:ph type="title"/>
          </p:nvPr>
        </p:nvSpPr>
        <p:spPr>
          <a:xfrm>
            <a:off x="827584" y="583960"/>
            <a:ext cx="7024687" cy="1143000"/>
          </a:xfrm>
        </p:spPr>
        <p:txBody>
          <a:bodyPr>
            <a:normAutofit fontScale="90000"/>
          </a:bodyPr>
          <a:lstStyle/>
          <a:p>
            <a:r>
              <a:rPr lang="nl-NL" altLang="nl-NL" dirty="0"/>
              <a:t>DE INTEGRALE MILIEUCONTROLE</a:t>
            </a:r>
          </a:p>
        </p:txBody>
      </p:sp>
      <p:sp>
        <p:nvSpPr>
          <p:cNvPr id="30723" name="Tijdelijke aanduiding voor tekst 1"/>
          <p:cNvSpPr>
            <a:spLocks noGrp="1"/>
          </p:cNvSpPr>
          <p:nvPr>
            <p:ph type="body" idx="1"/>
          </p:nvPr>
        </p:nvSpPr>
        <p:spPr>
          <a:xfrm>
            <a:off x="1041400" y="2316163"/>
            <a:ext cx="3427413" cy="639762"/>
          </a:xfrm>
        </p:spPr>
        <p:txBody>
          <a:bodyPr/>
          <a:lstStyle/>
          <a:p>
            <a:r>
              <a:rPr lang="nl-NL" altLang="nl-NL" dirty="0"/>
              <a:t>STAPPENVOLGORDE PREVENTIEVE FASE</a:t>
            </a:r>
          </a:p>
        </p:txBody>
      </p:sp>
      <p:sp>
        <p:nvSpPr>
          <p:cNvPr id="3072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altLang="nl-NL" sz="2000" dirty="0"/>
              <a:t>INTEGRALE CONTROLE</a:t>
            </a:r>
          </a:p>
          <a:p>
            <a:r>
              <a:rPr lang="nl-NL" altLang="nl-NL" sz="2000" dirty="0"/>
              <a:t>AMBTELIJKE VOOR-AANSCHRIJVING</a:t>
            </a:r>
          </a:p>
          <a:p>
            <a:r>
              <a:rPr lang="nl-NL" altLang="nl-NL" sz="2000" dirty="0"/>
              <a:t>EERSTE HERCON-TROLE</a:t>
            </a:r>
          </a:p>
          <a:p>
            <a:r>
              <a:rPr lang="nl-NL" altLang="nl-NL" sz="2000" dirty="0"/>
              <a:t>BESTUURLIJKE VOORAANSCHRIJVING</a:t>
            </a:r>
          </a:p>
          <a:p>
            <a:r>
              <a:rPr lang="nl-NL" altLang="nl-NL" sz="2000" dirty="0"/>
              <a:t>TWEEDE HERCON-TROLE</a:t>
            </a:r>
          </a:p>
        </p:txBody>
      </p:sp>
      <p:sp>
        <p:nvSpPr>
          <p:cNvPr id="30725" name="Tijdelijke aanduiding voor tekst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altLang="nl-NL"/>
              <a:t>REPRESSIEVE FASE  </a:t>
            </a:r>
          </a:p>
        </p:txBody>
      </p:sp>
      <p:sp>
        <p:nvSpPr>
          <p:cNvPr id="30726" name="Tijdelijke aanduiding voor inhoud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nl-NL" altLang="nl-NL" sz="2000" dirty="0"/>
              <a:t>SANCTIEBESCHIKKING</a:t>
            </a:r>
          </a:p>
          <a:p>
            <a:r>
              <a:rPr lang="nl-NL" altLang="nl-NL" sz="2000" dirty="0"/>
              <a:t>BEZWAAR</a:t>
            </a:r>
          </a:p>
          <a:p>
            <a:r>
              <a:rPr lang="nl-NL" altLang="nl-NL" sz="2000" dirty="0"/>
              <a:t>BEROEP</a:t>
            </a:r>
          </a:p>
          <a:p>
            <a:endParaRPr lang="nl-NL" altLang="nl-NL" sz="2000" dirty="0"/>
          </a:p>
          <a:p>
            <a:r>
              <a:rPr lang="nl-NL" altLang="nl-NL" sz="2000" dirty="0"/>
              <a:t>EVENTUEEL CIVIELE PROCEDURE</a:t>
            </a:r>
          </a:p>
        </p:txBody>
      </p:sp>
      <p:graphicFrame>
        <p:nvGraphicFramePr>
          <p:cNvPr id="7" name="Tijdelijke aanduiding voor inhoud 3">
            <a:extLst>
              <a:ext uri="{FF2B5EF4-FFF2-40B4-BE49-F238E27FC236}">
                <a16:creationId xmlns:a16="http://schemas.microsoft.com/office/drawing/2014/main" id="{730C2F1E-1BC5-4559-98AC-9E5030FC7D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6912059"/>
              </p:ext>
            </p:extLst>
          </p:nvPr>
        </p:nvGraphicFramePr>
        <p:xfrm>
          <a:off x="755576" y="476672"/>
          <a:ext cx="740410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338" name="Titel 1"/>
          <p:cNvSpPr>
            <a:spLocks noGrp="1"/>
          </p:cNvSpPr>
          <p:nvPr>
            <p:ph type="title"/>
          </p:nvPr>
        </p:nvSpPr>
        <p:spPr>
          <a:xfrm>
            <a:off x="330756" y="873457"/>
            <a:ext cx="2454782" cy="522254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altLang="nl-NL" sz="2400" dirty="0">
                <a:solidFill>
                  <a:srgbClr val="FFFFFF"/>
                </a:solidFill>
              </a:rPr>
              <a:t>REDENEN VOOR CONTROLES buitengebied</a:t>
            </a:r>
          </a:p>
        </p:txBody>
      </p:sp>
      <p:sp>
        <p:nvSpPr>
          <p:cNvPr id="14347" name="Tijdelijke aanduiding voor inhoud 2"/>
          <p:cNvSpPr>
            <a:spLocks noGrp="1"/>
          </p:cNvSpPr>
          <p:nvPr>
            <p:ph idx="1"/>
          </p:nvPr>
        </p:nvSpPr>
        <p:spPr>
          <a:xfrm>
            <a:off x="3746310" y="873457"/>
            <a:ext cx="4515593" cy="5222543"/>
          </a:xfrm>
        </p:spPr>
        <p:txBody>
          <a:bodyPr rtlCol="0" anchor="ctr">
            <a:normAutofit/>
          </a:bodyPr>
          <a:lstStyle/>
          <a:p>
            <a:pPr indent="-274320" fontAlgn="auto">
              <a:spcAft>
                <a:spcPts val="0"/>
              </a:spcAft>
              <a:defRPr/>
            </a:pPr>
            <a:r>
              <a:rPr lang="nl-NL" altLang="nl-NL" sz="1700" dirty="0">
                <a:solidFill>
                  <a:schemeClr val="tx1"/>
                </a:solidFill>
              </a:rPr>
              <a:t>PREVENTIEF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nl-NL" altLang="nl-NL" sz="1700" dirty="0">
                <a:solidFill>
                  <a:schemeClr val="tx1"/>
                </a:solidFill>
              </a:rPr>
              <a:t>PERIODIEKE CONTROLE 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altLang="nl-NL" sz="1700" dirty="0">
                <a:solidFill>
                  <a:schemeClr val="tx1"/>
                </a:solidFill>
              </a:rPr>
              <a:t>Op basis van </a:t>
            </a:r>
            <a:r>
              <a:rPr lang="en-US" altLang="nl-NL" sz="1700" dirty="0" err="1">
                <a:solidFill>
                  <a:schemeClr val="tx1"/>
                </a:solidFill>
              </a:rPr>
              <a:t>tijd</a:t>
            </a:r>
            <a:r>
              <a:rPr lang="en-US" altLang="nl-NL" sz="1700" dirty="0">
                <a:solidFill>
                  <a:schemeClr val="tx1"/>
                </a:solidFill>
              </a:rPr>
              <a:t> (Nav </a:t>
            </a:r>
            <a:r>
              <a:rPr lang="en-US" altLang="nl-NL" sz="1700" dirty="0" err="1">
                <a:solidFill>
                  <a:schemeClr val="tx1"/>
                </a:solidFill>
              </a:rPr>
              <a:t>afspraken</a:t>
            </a:r>
            <a:r>
              <a:rPr lang="en-US" altLang="nl-NL" sz="1700" dirty="0">
                <a:solidFill>
                  <a:schemeClr val="tx1"/>
                </a:solidFill>
              </a:rPr>
              <a:t>, </a:t>
            </a:r>
            <a:r>
              <a:rPr lang="en-US" altLang="nl-NL" sz="1700" dirty="0" err="1">
                <a:solidFill>
                  <a:schemeClr val="tx1"/>
                </a:solidFill>
              </a:rPr>
              <a:t>beleid</a:t>
            </a:r>
            <a:r>
              <a:rPr lang="en-US" altLang="nl-NL" sz="1700" dirty="0">
                <a:solidFill>
                  <a:schemeClr val="tx1"/>
                </a:solidFill>
              </a:rPr>
              <a:t> </a:t>
            </a:r>
            <a:r>
              <a:rPr lang="en-US" altLang="nl-NL" sz="1700" dirty="0" err="1">
                <a:solidFill>
                  <a:schemeClr val="tx1"/>
                </a:solidFill>
              </a:rPr>
              <a:t>gemeente</a:t>
            </a:r>
            <a:r>
              <a:rPr lang="en-US" altLang="nl-NL" sz="1700" dirty="0">
                <a:solidFill>
                  <a:schemeClr val="tx1"/>
                </a:solidFill>
              </a:rPr>
              <a:t>)</a:t>
            </a:r>
            <a:endParaRPr lang="nl-NL" altLang="nl-NL" sz="1700" dirty="0">
              <a:solidFill>
                <a:schemeClr val="tx1"/>
              </a:solidFill>
            </a:endParaRPr>
          </a:p>
          <a:p>
            <a:pPr indent="-274320" fontAlgn="auto">
              <a:spcAft>
                <a:spcPts val="0"/>
              </a:spcAft>
              <a:defRPr/>
            </a:pPr>
            <a:r>
              <a:rPr lang="nl-NL" altLang="nl-NL" sz="1700" dirty="0">
                <a:solidFill>
                  <a:schemeClr val="tx1"/>
                </a:solidFill>
              </a:rPr>
              <a:t>HERCONTROLE 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nl-NL" altLang="nl-NL" sz="1700" dirty="0">
                <a:solidFill>
                  <a:schemeClr val="tx1"/>
                </a:solidFill>
              </a:rPr>
              <a:t>KLACHT </a:t>
            </a:r>
          </a:p>
          <a:p>
            <a:pPr lvl="3" indent="-274320">
              <a:spcAft>
                <a:spcPts val="0"/>
              </a:spcAft>
              <a:defRPr/>
            </a:pPr>
            <a:r>
              <a:rPr lang="nl-NL" altLang="nl-NL" sz="1700" dirty="0">
                <a:solidFill>
                  <a:schemeClr val="tx1"/>
                </a:solidFill>
              </a:rPr>
              <a:t>(bv via buiten beter app)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nl-NL" altLang="nl-NL" sz="1700" dirty="0">
                <a:solidFill>
                  <a:schemeClr val="tx1"/>
                </a:solidFill>
              </a:rPr>
              <a:t>BELEID:</a:t>
            </a:r>
          </a:p>
          <a:p>
            <a:pPr lvl="2" fontAlgn="auto">
              <a:spcAft>
                <a:spcPts val="0"/>
              </a:spcAft>
              <a:defRPr/>
            </a:pPr>
            <a:r>
              <a:rPr lang="en-US" altLang="nl-NL" sz="1700" dirty="0" err="1">
                <a:solidFill>
                  <a:schemeClr val="tx1"/>
                </a:solidFill>
              </a:rPr>
              <a:t>Speerpunten</a:t>
            </a:r>
            <a:r>
              <a:rPr lang="en-US" altLang="nl-NL" sz="1700" dirty="0">
                <a:solidFill>
                  <a:schemeClr val="tx1"/>
                </a:solidFill>
              </a:rPr>
              <a:t>: Crossers, </a:t>
            </a:r>
            <a:r>
              <a:rPr lang="en-US" altLang="nl-NL" sz="1700" dirty="0" err="1">
                <a:solidFill>
                  <a:schemeClr val="tx1"/>
                </a:solidFill>
              </a:rPr>
              <a:t>dumpingen</a:t>
            </a:r>
            <a:r>
              <a:rPr lang="en-US" altLang="nl-NL" sz="1700" dirty="0">
                <a:solidFill>
                  <a:schemeClr val="tx1"/>
                </a:solidFill>
              </a:rPr>
              <a:t>, </a:t>
            </a:r>
            <a:r>
              <a:rPr lang="en-US" altLang="nl-NL" sz="1700" dirty="0" err="1">
                <a:solidFill>
                  <a:schemeClr val="tx1"/>
                </a:solidFill>
              </a:rPr>
              <a:t>wildkamperen</a:t>
            </a:r>
            <a:r>
              <a:rPr lang="en-US" altLang="nl-NL" sz="1700" dirty="0">
                <a:solidFill>
                  <a:schemeClr val="tx1"/>
                </a:solidFill>
              </a:rPr>
              <a:t> </a:t>
            </a:r>
            <a:r>
              <a:rPr lang="en-US" altLang="nl-NL" sz="1700" dirty="0" err="1">
                <a:solidFill>
                  <a:schemeClr val="tx1"/>
                </a:solidFill>
              </a:rPr>
              <a:t>enz</a:t>
            </a:r>
            <a:r>
              <a:rPr lang="en-US" altLang="nl-NL" sz="1700" dirty="0">
                <a:solidFill>
                  <a:schemeClr val="tx1"/>
                </a:solidFill>
              </a:rPr>
              <a:t>. </a:t>
            </a:r>
            <a:endParaRPr lang="nl-NL" altLang="nl-NL" sz="1700" dirty="0">
              <a:solidFill>
                <a:schemeClr val="tx1"/>
              </a:solidFill>
            </a:endParaRPr>
          </a:p>
        </p:txBody>
      </p:sp>
      <p:pic>
        <p:nvPicPr>
          <p:cNvPr id="3" name="Graphic 2" descr="Verrekijker">
            <a:extLst>
              <a:ext uri="{FF2B5EF4-FFF2-40B4-BE49-F238E27FC236}">
                <a16:creationId xmlns:a16="http://schemas.microsoft.com/office/drawing/2014/main" id="{C7FBC4E5-BA03-4927-8A20-5AC3673992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9705" y="902304"/>
            <a:ext cx="1551989" cy="1551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48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DEC32C6-7CDD-45E5-A685-03A7F9E92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756" y="873457"/>
            <a:ext cx="2454782" cy="5222543"/>
          </a:xfrm>
        </p:spPr>
        <p:txBody>
          <a:bodyPr>
            <a:normAutofit/>
          </a:bodyPr>
          <a:lstStyle/>
          <a:p>
            <a:r>
              <a:rPr lang="nl-NL" altLang="nl-NL" sz="2400" dirty="0">
                <a:solidFill>
                  <a:srgbClr val="FFFFFF"/>
                </a:solidFill>
              </a:rPr>
              <a:t>HANDHAVEN BUITENGEBIED =  </a:t>
            </a:r>
            <a:br>
              <a:rPr lang="nl-NL" altLang="nl-NL" sz="2400" dirty="0">
                <a:solidFill>
                  <a:srgbClr val="FFFFFF"/>
                </a:solidFill>
              </a:rPr>
            </a:br>
            <a:br>
              <a:rPr lang="nl-NL" altLang="nl-NL" sz="2400" dirty="0">
                <a:solidFill>
                  <a:srgbClr val="FFFFFF"/>
                </a:solidFill>
              </a:rPr>
            </a:br>
            <a:r>
              <a:rPr lang="nl-NL" altLang="nl-NL" sz="2400" dirty="0">
                <a:solidFill>
                  <a:srgbClr val="FFFFFF"/>
                </a:solidFill>
              </a:rPr>
              <a:t>EEN INTEGRALE MILIEU-CONTROLE</a:t>
            </a:r>
            <a:endParaRPr lang="nl-NL" sz="2400" dirty="0">
              <a:solidFill>
                <a:srgbClr val="FFFFFF"/>
              </a:solidFill>
            </a:endParaRPr>
          </a:p>
        </p:txBody>
      </p:sp>
      <p:pic>
        <p:nvPicPr>
          <p:cNvPr id="5" name="Tijdelijke aanduiding voor inhoud 4" descr="Fabriek">
            <a:extLst>
              <a:ext uri="{FF2B5EF4-FFF2-40B4-BE49-F238E27FC236}">
                <a16:creationId xmlns:a16="http://schemas.microsoft.com/office/drawing/2014/main" id="{C01F07D8-72EF-4966-BA1D-554EF0CCFA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6703" y="1498173"/>
            <a:ext cx="1440160" cy="1440160"/>
          </a:xfrm>
        </p:spPr>
      </p:pic>
      <p:pic>
        <p:nvPicPr>
          <p:cNvPr id="7" name="Graphic 6" descr="Scène in het bos">
            <a:extLst>
              <a:ext uri="{FF2B5EF4-FFF2-40B4-BE49-F238E27FC236}">
                <a16:creationId xmlns:a16="http://schemas.microsoft.com/office/drawing/2014/main" id="{052D1353-E5A3-4561-B1AA-07A8FD788D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78027" y="2800348"/>
            <a:ext cx="1440160" cy="1440160"/>
          </a:xfrm>
          <a:prstGeom prst="rect">
            <a:avLst/>
          </a:prstGeom>
        </p:spPr>
      </p:pic>
      <p:pic>
        <p:nvPicPr>
          <p:cNvPr id="11" name="Graphic 10" descr="Golf">
            <a:extLst>
              <a:ext uri="{FF2B5EF4-FFF2-40B4-BE49-F238E27FC236}">
                <a16:creationId xmlns:a16="http://schemas.microsoft.com/office/drawing/2014/main" id="{090C4BCB-74C4-41FE-B663-440881FAA94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08104" y="4293096"/>
            <a:ext cx="1440160" cy="1440160"/>
          </a:xfrm>
          <a:prstGeom prst="rect">
            <a:avLst/>
          </a:prstGeom>
        </p:spPr>
      </p:pic>
      <p:pic>
        <p:nvPicPr>
          <p:cNvPr id="13" name="Graphic 12" descr="Stad">
            <a:extLst>
              <a:ext uri="{FF2B5EF4-FFF2-40B4-BE49-F238E27FC236}">
                <a16:creationId xmlns:a16="http://schemas.microsoft.com/office/drawing/2014/main" id="{AD197689-0D97-40DD-9E7C-D248459D9F3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960879" y="2938940"/>
            <a:ext cx="1440160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332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362" name="Titel 1"/>
          <p:cNvSpPr>
            <a:spLocks noGrp="1"/>
          </p:cNvSpPr>
          <p:nvPr>
            <p:ph type="title"/>
          </p:nvPr>
        </p:nvSpPr>
        <p:spPr>
          <a:xfrm>
            <a:off x="36760" y="2060848"/>
            <a:ext cx="2454782" cy="18749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altLang="nl-NL" sz="2200" b="1" dirty="0">
                <a:solidFill>
                  <a:srgbClr val="FFFFFF"/>
                </a:solidFill>
              </a:rPr>
              <a:t>HANDHAVERS</a:t>
            </a:r>
            <a:br>
              <a:rPr lang="nl-NL" altLang="nl-NL" sz="2200" dirty="0">
                <a:solidFill>
                  <a:srgbClr val="FFFFFF"/>
                </a:solidFill>
              </a:rPr>
            </a:br>
            <a:br>
              <a:rPr lang="nl-NL" altLang="nl-NL" sz="2200" dirty="0">
                <a:solidFill>
                  <a:srgbClr val="FFFFFF"/>
                </a:solidFill>
              </a:rPr>
            </a:br>
            <a:br>
              <a:rPr lang="nl-NL" altLang="nl-NL" sz="2200" dirty="0">
                <a:solidFill>
                  <a:srgbClr val="FFFFFF"/>
                </a:solidFill>
              </a:rPr>
            </a:br>
            <a:br>
              <a:rPr lang="nl-NL" altLang="nl-NL" sz="2200" dirty="0">
                <a:solidFill>
                  <a:srgbClr val="FFFFFF"/>
                </a:solidFill>
              </a:rPr>
            </a:br>
            <a:br>
              <a:rPr lang="nl-NL" altLang="nl-NL" sz="2200" dirty="0">
                <a:solidFill>
                  <a:srgbClr val="FFFFFF"/>
                </a:solidFill>
              </a:rPr>
            </a:br>
            <a:r>
              <a:rPr lang="nl-NL" altLang="nl-NL" sz="2200" dirty="0">
                <a:solidFill>
                  <a:srgbClr val="FFFFFF"/>
                </a:solidFill>
              </a:rPr>
              <a:t>TOEZICHTHOUDERS</a:t>
            </a:r>
            <a:br>
              <a:rPr lang="nl-NL" altLang="nl-NL" sz="2200" dirty="0">
                <a:solidFill>
                  <a:srgbClr val="FFFFFF"/>
                </a:solidFill>
              </a:rPr>
            </a:br>
            <a:br>
              <a:rPr lang="nl-NL" altLang="nl-NL" sz="2200" dirty="0">
                <a:solidFill>
                  <a:srgbClr val="FFFFFF"/>
                </a:solidFill>
              </a:rPr>
            </a:br>
            <a:br>
              <a:rPr lang="nl-NL" altLang="nl-NL" sz="2200" dirty="0">
                <a:solidFill>
                  <a:srgbClr val="FFFFFF"/>
                </a:solidFill>
              </a:rPr>
            </a:br>
            <a:br>
              <a:rPr lang="nl-NL" altLang="nl-NL" sz="2200" dirty="0">
                <a:solidFill>
                  <a:srgbClr val="FFFFFF"/>
                </a:solidFill>
              </a:rPr>
            </a:br>
            <a:br>
              <a:rPr lang="nl-NL" altLang="nl-NL" sz="2200" dirty="0">
                <a:solidFill>
                  <a:srgbClr val="FFFFFF"/>
                </a:solidFill>
              </a:rPr>
            </a:br>
            <a:br>
              <a:rPr lang="nl-NL" altLang="nl-NL" sz="2200" dirty="0">
                <a:solidFill>
                  <a:srgbClr val="FFFFFF"/>
                </a:solidFill>
              </a:rPr>
            </a:br>
            <a:br>
              <a:rPr lang="nl-NL" altLang="nl-NL" sz="2200" dirty="0">
                <a:solidFill>
                  <a:srgbClr val="FFFFFF"/>
                </a:solidFill>
              </a:rPr>
            </a:br>
            <a:br>
              <a:rPr lang="nl-NL" altLang="nl-NL" sz="2200" dirty="0">
                <a:solidFill>
                  <a:srgbClr val="FFFFFF"/>
                </a:solidFill>
              </a:rPr>
            </a:br>
            <a:br>
              <a:rPr lang="nl-NL" altLang="nl-NL" sz="2200" dirty="0">
                <a:solidFill>
                  <a:srgbClr val="FFFFFF"/>
                </a:solidFill>
              </a:rPr>
            </a:br>
            <a:r>
              <a:rPr lang="nl-NL" altLang="nl-NL" sz="2200" dirty="0">
                <a:solidFill>
                  <a:srgbClr val="FFFFFF"/>
                </a:solidFill>
              </a:rPr>
              <a:t>BOA/POLITIE</a:t>
            </a:r>
          </a:p>
        </p:txBody>
      </p:sp>
      <p:pic>
        <p:nvPicPr>
          <p:cNvPr id="10" name="Picture 2" descr="Onderhoud stuw Peel en Maasvallei">
            <a:extLst>
              <a:ext uri="{FF2B5EF4-FFF2-40B4-BE49-F238E27FC236}">
                <a16:creationId xmlns:a16="http://schemas.microsoft.com/office/drawing/2014/main" id="{4A31894E-2616-4A75-ABC9-CC63605FE9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5380" y="253036"/>
            <a:ext cx="5904656" cy="33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De jongen werd na een achtervolging gearresteerd (Foto: Perry Roovers / SQ Vision)">
            <a:extLst>
              <a:ext uri="{FF2B5EF4-FFF2-40B4-BE49-F238E27FC236}">
                <a16:creationId xmlns:a16="http://schemas.microsoft.com/office/drawing/2014/main" id="{C5BA346D-5B36-4424-A641-1735888259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274138"/>
            <a:ext cx="6233647" cy="3515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Graphic 13" descr="Politie">
            <a:extLst>
              <a:ext uri="{FF2B5EF4-FFF2-40B4-BE49-F238E27FC236}">
                <a16:creationId xmlns:a16="http://schemas.microsoft.com/office/drawing/2014/main" id="{5A32644B-69D7-4332-AADE-973EC001C7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47855" y="5121411"/>
            <a:ext cx="914400" cy="914400"/>
          </a:xfrm>
          <a:prstGeom prst="rect">
            <a:avLst/>
          </a:prstGeom>
        </p:spPr>
      </p:pic>
      <p:pic>
        <p:nvPicPr>
          <p:cNvPr id="15" name="Graphic 14" descr="Mannelijk profiel">
            <a:extLst>
              <a:ext uri="{FF2B5EF4-FFF2-40B4-BE49-F238E27FC236}">
                <a16:creationId xmlns:a16="http://schemas.microsoft.com/office/drawing/2014/main" id="{07AF6B1F-C71B-418C-AE70-AAF335C0213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5449" y="2642521"/>
            <a:ext cx="914400" cy="914400"/>
          </a:xfrm>
          <a:prstGeom prst="rect">
            <a:avLst/>
          </a:prstGeom>
        </p:spPr>
      </p:pic>
      <p:pic>
        <p:nvPicPr>
          <p:cNvPr id="16" name="Graphic 15" descr="Politie">
            <a:extLst>
              <a:ext uri="{FF2B5EF4-FFF2-40B4-BE49-F238E27FC236}">
                <a16:creationId xmlns:a16="http://schemas.microsoft.com/office/drawing/2014/main" id="{03255714-90E7-4059-A589-2226E8BB3BE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68927" y="5082207"/>
            <a:ext cx="914400" cy="914400"/>
          </a:xfrm>
          <a:prstGeom prst="rect">
            <a:avLst/>
          </a:prstGeom>
        </p:spPr>
      </p:pic>
      <p:pic>
        <p:nvPicPr>
          <p:cNvPr id="17" name="Graphic 16" descr="Mannelijk profiel">
            <a:extLst>
              <a:ext uri="{FF2B5EF4-FFF2-40B4-BE49-F238E27FC236}">
                <a16:creationId xmlns:a16="http://schemas.microsoft.com/office/drawing/2014/main" id="{606E403D-0EE9-45E6-8C6B-4F4DACA0F1A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66521" y="2603317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770B924C-B3FA-4972-8297-C5D9DE53AB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325787"/>
              </p:ext>
            </p:extLst>
          </p:nvPr>
        </p:nvGraphicFramePr>
        <p:xfrm>
          <a:off x="755576" y="476672"/>
          <a:ext cx="740410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vak 4">
            <a:extLst>
              <a:ext uri="{FF2B5EF4-FFF2-40B4-BE49-F238E27FC236}">
                <a16:creationId xmlns:a16="http://schemas.microsoft.com/office/drawing/2014/main" id="{E226B02F-6B6E-4999-A021-609335106A51}"/>
              </a:ext>
            </a:extLst>
          </p:cNvPr>
          <p:cNvSpPr txBox="1"/>
          <p:nvPr/>
        </p:nvSpPr>
        <p:spPr>
          <a:xfrm>
            <a:off x="5292080" y="6381328"/>
            <a:ext cx="3721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Een BOA is vaak ook Toezichthouder!</a:t>
            </a:r>
          </a:p>
        </p:txBody>
      </p:sp>
    </p:spTree>
    <p:extLst>
      <p:ext uri="{BB962C8B-B14F-4D97-AF65-F5344CB8AC3E}">
        <p14:creationId xmlns:p14="http://schemas.microsoft.com/office/powerpoint/2010/main" val="174467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116294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DBAC987-020A-45B5-8864-FC856E172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756" y="873457"/>
            <a:ext cx="2454782" cy="5222543"/>
          </a:xfrm>
        </p:spPr>
        <p:txBody>
          <a:bodyPr>
            <a:normAutofit/>
          </a:bodyPr>
          <a:lstStyle/>
          <a:p>
            <a:r>
              <a:rPr lang="nl-NL" sz="2400" dirty="0">
                <a:solidFill>
                  <a:srgbClr val="FFFFFF"/>
                </a:solidFill>
              </a:rPr>
              <a:t>Afwikkeling na constatering</a:t>
            </a:r>
            <a:br>
              <a:rPr lang="nl-NL" sz="2400" dirty="0">
                <a:solidFill>
                  <a:srgbClr val="FFFFFF"/>
                </a:solidFill>
              </a:rPr>
            </a:br>
            <a:r>
              <a:rPr lang="nl-NL" sz="2400" dirty="0">
                <a:solidFill>
                  <a:srgbClr val="FFFFFF"/>
                </a:solidFill>
              </a:rPr>
              <a:t>(zonder rechter)</a:t>
            </a:r>
          </a:p>
        </p:txBody>
      </p:sp>
      <p:graphicFrame>
        <p:nvGraphicFramePr>
          <p:cNvPr id="6" name="Tijdelijke aanduiding voor inhoud 3">
            <a:extLst>
              <a:ext uri="{FF2B5EF4-FFF2-40B4-BE49-F238E27FC236}">
                <a16:creationId xmlns:a16="http://schemas.microsoft.com/office/drawing/2014/main" id="{51E5950F-0303-4854-AEA3-BB96A25403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8005481"/>
              </p:ext>
            </p:extLst>
          </p:nvPr>
        </p:nvGraphicFramePr>
        <p:xfrm>
          <a:off x="2541052" y="332656"/>
          <a:ext cx="661750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Graphic 8" descr="Politie">
            <a:extLst>
              <a:ext uri="{FF2B5EF4-FFF2-40B4-BE49-F238E27FC236}">
                <a16:creationId xmlns:a16="http://schemas.microsoft.com/office/drawing/2014/main" id="{36989693-D083-4DD0-8A24-26D54335CE6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804248" y="5201815"/>
            <a:ext cx="914400" cy="914400"/>
          </a:xfrm>
          <a:prstGeom prst="rect">
            <a:avLst/>
          </a:prstGeom>
        </p:spPr>
      </p:pic>
      <p:pic>
        <p:nvPicPr>
          <p:cNvPr id="12" name="Graphic 11" descr="Mannelijk profiel">
            <a:extLst>
              <a:ext uri="{FF2B5EF4-FFF2-40B4-BE49-F238E27FC236}">
                <a16:creationId xmlns:a16="http://schemas.microsoft.com/office/drawing/2014/main" id="{22F0028A-36D2-48C6-B4E6-5F153E1095D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923928" y="515719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806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C8005-D410-47CE-9A1B-74E326F66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32656"/>
            <a:ext cx="7196782" cy="1356360"/>
          </a:xfrm>
        </p:spPr>
        <p:txBody>
          <a:bodyPr/>
          <a:lstStyle/>
          <a:p>
            <a:r>
              <a:rPr lang="nl-NL" dirty="0"/>
              <a:t>Rechtsgang bij het bestuursrecht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EF9F43B-D89F-4B0B-9DC0-4E786434C5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2056240"/>
              </p:ext>
            </p:extLst>
          </p:nvPr>
        </p:nvGraphicFramePr>
        <p:xfrm>
          <a:off x="899592" y="836712"/>
          <a:ext cx="7560840" cy="6190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phic 5" descr="Rechter">
            <a:extLst>
              <a:ext uri="{FF2B5EF4-FFF2-40B4-BE49-F238E27FC236}">
                <a16:creationId xmlns:a16="http://schemas.microsoft.com/office/drawing/2014/main" id="{FD0E0D6B-E3AD-44E9-A8F9-506FA0D2E4A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01854" y="1662996"/>
            <a:ext cx="1490464" cy="14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15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>
          <a:xfrm>
            <a:off x="796926" y="332656"/>
            <a:ext cx="7024687" cy="1143001"/>
          </a:xfrm>
        </p:spPr>
        <p:txBody>
          <a:bodyPr/>
          <a:lstStyle/>
          <a:p>
            <a:r>
              <a:rPr lang="en-US" altLang="nl-NL" dirty="0" err="1">
                <a:solidFill>
                  <a:srgbClr val="7B9899"/>
                </a:solidFill>
              </a:rPr>
              <a:t>Soorten</a:t>
            </a:r>
            <a:r>
              <a:rPr lang="en-US" altLang="nl-NL" dirty="0">
                <a:solidFill>
                  <a:srgbClr val="7B9899"/>
                </a:solidFill>
              </a:rPr>
              <a:t> </a:t>
            </a:r>
            <a:r>
              <a:rPr lang="en-US" altLang="nl-NL" dirty="0" err="1">
                <a:solidFill>
                  <a:srgbClr val="7B9899"/>
                </a:solidFill>
              </a:rPr>
              <a:t>dwangmiddelen</a:t>
            </a:r>
            <a:endParaRPr lang="nl-NL" altLang="nl-NL" dirty="0">
              <a:solidFill>
                <a:srgbClr val="7B9899"/>
              </a:solidFill>
            </a:endParaRPr>
          </a:p>
        </p:txBody>
      </p:sp>
      <p:sp>
        <p:nvSpPr>
          <p:cNvPr id="11267" name="Tijdelijke aanduiding voor inhoud 2"/>
          <p:cNvSpPr>
            <a:spLocks noGrp="1"/>
          </p:cNvSpPr>
          <p:nvPr>
            <p:ph idx="1"/>
          </p:nvPr>
        </p:nvSpPr>
        <p:spPr>
          <a:xfrm>
            <a:off x="1042988" y="1628775"/>
            <a:ext cx="6778625" cy="3508375"/>
          </a:xfrm>
        </p:spPr>
        <p:txBody>
          <a:bodyPr/>
          <a:lstStyle/>
          <a:p>
            <a:r>
              <a:rPr lang="en-US" altLang="nl-NL"/>
              <a:t>Afhankelijk van:</a:t>
            </a:r>
          </a:p>
          <a:p>
            <a:pPr lvl="1"/>
            <a:r>
              <a:rPr lang="en-US" altLang="nl-NL"/>
              <a:t>Soort overtreding (ernst/type/herhaling groot?)</a:t>
            </a:r>
          </a:p>
          <a:p>
            <a:pPr lvl="1"/>
            <a:r>
              <a:rPr lang="en-US" altLang="nl-NL"/>
              <a:t>Financiele situatie (kale kip, maar ook “is er goed geld verdient?”)</a:t>
            </a:r>
          </a:p>
          <a:p>
            <a:pPr lvl="1"/>
            <a:r>
              <a:rPr lang="en-US" altLang="nl-NL"/>
              <a:t>Is er sprake van een vergunning?</a:t>
            </a:r>
          </a:p>
          <a:p>
            <a:endParaRPr lang="nl-NL" altLang="nl-NL"/>
          </a:p>
        </p:txBody>
      </p:sp>
      <p:pic>
        <p:nvPicPr>
          <p:cNvPr id="11268" name="Picture 2" descr="http://static1.ad.nl/static/photo/2010/10/8/10/20100825214358/media_xl_666340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408488"/>
            <a:ext cx="3060700" cy="1725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4" descr="2010w30_sipa_press_-_rex_featur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4375150"/>
            <a:ext cx="2952750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A38B3CC2439A441A49ECA19B08C899B" ma:contentTypeVersion="12" ma:contentTypeDescription="Een nieuw document maken." ma:contentTypeScope="" ma:versionID="833d1e7522bc5f09328ee568900ad339">
  <xsd:schema xmlns:xsd="http://www.w3.org/2001/XMLSchema" xmlns:xs="http://www.w3.org/2001/XMLSchema" xmlns:p="http://schemas.microsoft.com/office/2006/metadata/properties" xmlns:ns2="4b594857-bfe0-49f8-b90c-4d8a8ce4d0da" xmlns:ns3="8372278c-916a-4be0-987a-6393984f99ca" targetNamespace="http://schemas.microsoft.com/office/2006/metadata/properties" ma:root="true" ma:fieldsID="0021b7282e6af7d89f6e53f65f8c2127" ns2:_="" ns3:_="">
    <xsd:import namespace="4b594857-bfe0-49f8-b90c-4d8a8ce4d0da"/>
    <xsd:import namespace="8372278c-916a-4be0-987a-6393984f99c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594857-bfe0-49f8-b90c-4d8a8ce4d0d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72278c-916a-4be0-987a-6393984f99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95C0215-1DBE-4163-ACAB-06393D17A3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594857-bfe0-49f8-b90c-4d8a8ce4d0da"/>
    <ds:schemaRef ds:uri="8372278c-916a-4be0-987a-6393984f99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F9C117-D49E-4862-BF26-66F7A8A103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0A3821-A5F4-4DD2-8DE1-F59089FE52C1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665</Words>
  <Application>Microsoft Office PowerPoint</Application>
  <PresentationFormat>Diavoorstelling (4:3)</PresentationFormat>
  <Paragraphs>167</Paragraphs>
  <Slides>24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7" baseType="lpstr">
      <vt:lpstr>Calibri</vt:lpstr>
      <vt:lpstr>Corbel</vt:lpstr>
      <vt:lpstr>Basis</vt:lpstr>
      <vt:lpstr>Inspecties  Handhaven Buitengebied</vt:lpstr>
      <vt:lpstr>REDENEN VOOR CONTROLES (bij inrchtingen)</vt:lpstr>
      <vt:lpstr>REDENEN VOOR CONTROLES buitengebied</vt:lpstr>
      <vt:lpstr>HANDHAVEN BUITENGEBIED =    EEN INTEGRALE MILIEU-CONTROLE</vt:lpstr>
      <vt:lpstr>HANDHAVERS     TOEZICHTHOUDERS         BOA/POLITIE</vt:lpstr>
      <vt:lpstr>PowerPoint-presentatie</vt:lpstr>
      <vt:lpstr>Afwikkeling na constatering (zonder rechter)</vt:lpstr>
      <vt:lpstr>Rechtsgang bij het bestuursrecht</vt:lpstr>
      <vt:lpstr>Soorten dwangmiddelen</vt:lpstr>
      <vt:lpstr>Ben je altijd verplicht op te treden als bevoegd gezag?</vt:lpstr>
      <vt:lpstr>AMBTELIJKE VOORAANSCHRIJVING</vt:lpstr>
      <vt:lpstr>Stel, je treft dit aan</vt:lpstr>
      <vt:lpstr>EERSTE HERCONTROLE</vt:lpstr>
      <vt:lpstr>Rechtsgang bij het bestuursrecht</vt:lpstr>
      <vt:lpstr>BESTUURLIJKE VOORAANSCHRIJVING</vt:lpstr>
      <vt:lpstr>Bestuursdwang</vt:lpstr>
      <vt:lpstr>Aanzeggen bestuursdwang (last onder bestuursdwang)</vt:lpstr>
      <vt:lpstr>Last onder dwangsom</vt:lpstr>
      <vt:lpstr>Intrekken vergunning</vt:lpstr>
      <vt:lpstr>Soorten dwangmiddelen</vt:lpstr>
      <vt:lpstr>PowerPoint-presentatie</vt:lpstr>
      <vt:lpstr>Bestuurlijke Boete</vt:lpstr>
      <vt:lpstr>Handhaving</vt:lpstr>
      <vt:lpstr>DE INTEGRALE MILIEUCONTROLE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Inspecties  Handhaven Buitengebied</dc:title>
  <dc:creator>Toine van de Sande</dc:creator>
  <cp:lastModifiedBy>Toine van de Sande</cp:lastModifiedBy>
  <cp:revision>1</cp:revision>
  <dcterms:created xsi:type="dcterms:W3CDTF">2020-03-27T09:01:24Z</dcterms:created>
  <dcterms:modified xsi:type="dcterms:W3CDTF">2020-03-27T09:44:22Z</dcterms:modified>
</cp:coreProperties>
</file>